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7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8" autoAdjust="0"/>
  </p:normalViewPr>
  <p:slideViewPr>
    <p:cSldViewPr>
      <p:cViewPr>
        <p:scale>
          <a:sx n="100" d="100"/>
          <a:sy n="100" d="100"/>
        </p:scale>
        <p:origin x="-1308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3B70-FD63-46A5-AB10-8461320AB1C6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23EE-54D1-4A2C-9E2E-8D957CE57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28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3B70-FD63-46A5-AB10-8461320AB1C6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23EE-54D1-4A2C-9E2E-8D957CE57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29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3B70-FD63-46A5-AB10-8461320AB1C6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23EE-54D1-4A2C-9E2E-8D957CE57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0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3B70-FD63-46A5-AB10-8461320AB1C6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23EE-54D1-4A2C-9E2E-8D957CE57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02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3B70-FD63-46A5-AB10-8461320AB1C6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23EE-54D1-4A2C-9E2E-8D957CE57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9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3B70-FD63-46A5-AB10-8461320AB1C6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23EE-54D1-4A2C-9E2E-8D957CE57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7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3B70-FD63-46A5-AB10-8461320AB1C6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23EE-54D1-4A2C-9E2E-8D957CE57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36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3B70-FD63-46A5-AB10-8461320AB1C6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23EE-54D1-4A2C-9E2E-8D957CE57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74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3B70-FD63-46A5-AB10-8461320AB1C6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23EE-54D1-4A2C-9E2E-8D957CE57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57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3B70-FD63-46A5-AB10-8461320AB1C6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23EE-54D1-4A2C-9E2E-8D957CE57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80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3B70-FD63-46A5-AB10-8461320AB1C6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23EE-54D1-4A2C-9E2E-8D957CE57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59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23B70-FD63-46A5-AB10-8461320AB1C6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523EE-54D1-4A2C-9E2E-8D957CE57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69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7o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Mistral" panose="03090702030407020403" pitchFamily="66" charset="0"/>
              </a:rPr>
              <a:t>Автор: Суслова София</a:t>
            </a:r>
            <a:endParaRPr lang="ru-RU" sz="4800" dirty="0">
              <a:latin typeface="Mistral" panose="03090702030407020403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564904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Mistral" panose="03090702030407020403" pitchFamily="66" charset="0"/>
              </a:rPr>
              <a:t>«Сто добрых дел </a:t>
            </a:r>
          </a:p>
          <a:p>
            <a:r>
              <a:rPr lang="ru-RU" dirty="0" smtClean="0">
                <a:solidFill>
                  <a:schemeClr val="tx1"/>
                </a:solidFill>
                <a:latin typeface="Mistral" panose="03090702030407020403" pitchFamily="66" charset="0"/>
              </a:rPr>
              <a:t>для нас не предел»</a:t>
            </a:r>
            <a:endParaRPr lang="ru-RU" dirty="0">
              <a:solidFill>
                <a:schemeClr val="tx1"/>
              </a:solidFill>
              <a:latin typeface="Mistral" panose="03090702030407020403" pitchFamily="66" charset="0"/>
            </a:endParaRPr>
          </a:p>
        </p:txBody>
      </p:sp>
      <p:pic>
        <p:nvPicPr>
          <p:cNvPr id="1026" name="Picture 2" descr="C:\Program Files (x86)\Microsoft Office\MEDIA\CAGCAT10\j029889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951" y="1700808"/>
            <a:ext cx="2537909" cy="2216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30493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62933"/>
            <a:ext cx="1819656" cy="166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230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06"/>
            <a:ext cx="9144000" cy="6893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19672" y="332656"/>
            <a:ext cx="62646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istral" panose="03090702030407020403" pitchFamily="66" charset="0"/>
              </a:rPr>
              <a:t>                          Глава 2</a:t>
            </a:r>
          </a:p>
          <a:p>
            <a:endParaRPr lang="ru-RU" sz="2800" dirty="0" smtClean="0">
              <a:latin typeface="Mistral" panose="03090702030407020403" pitchFamily="66" charset="0"/>
            </a:endParaRPr>
          </a:p>
          <a:p>
            <a:r>
              <a:rPr lang="ru-RU" sz="2800" dirty="0" smtClean="0">
                <a:latin typeface="Mistral" panose="03090702030407020403" pitchFamily="66" charset="0"/>
              </a:rPr>
              <a:t>   Однажды ранней весной, когда еще снег прикрывает  деревья, и они спали.  Девочка прибежала ранним утром, когда солнце еще не показалось из-за пригорка. А вокруг стояла звенящая тишина. Столь неожиданный приход очень обрадовал дерево - радостно было встречать новый день с любимым человеком. Но  девушка не стала садиться под дерево и даже не обняла ствол, здороваясь, как она это делала раньше.</a:t>
            </a:r>
            <a:endParaRPr lang="ru-RU" sz="28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710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06"/>
            <a:ext cx="9144000" cy="6893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411760" y="54868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Mistral" panose="03090702030407020403" pitchFamily="66" charset="0"/>
              </a:rPr>
              <a:t>   Вместо этого она подошла к стволу и стала ножом срезать кору. Дереву было очень больно, но оно не могло ни убежать, ни спрятаться. Девушка ковырнула ножом в самую глубь ствола, вставила трубочку и подставила бутылку, собирая березовый сок. Открытая рана нестерпимо ныла, и боль отдавалась по всем веткам. Но еще больнее было внутри, и дерево не могло понять, что это болит.</a:t>
            </a:r>
            <a:endParaRPr lang="ru-RU" sz="2800" dirty="0">
              <a:latin typeface="Mistral" panose="03090702030407020403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1" y="1263088"/>
            <a:ext cx="2257219" cy="2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2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06"/>
            <a:ext cx="9144000" cy="6893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405608" y="445314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Mistral" panose="03090702030407020403" pitchFamily="66" charset="0"/>
              </a:rPr>
              <a:t>   На следующий день из леса возвращался на лошади бородатый старичок, он оказался лесником. Он увидел это несчастную березу, изнывающую от пронзительной боли, слез с лошади и подошел к дереву. Берёза грустно качнула ветками. Лесник вытащил трубку из ствола, под растаявшим снегом взял горсть земли и замазал рану у дерева, обмотав кусочком ткани. </a:t>
            </a:r>
            <a:endParaRPr lang="ru-RU" sz="28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357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06"/>
            <a:ext cx="9144000" cy="6893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23728" y="548680"/>
            <a:ext cx="52565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istral" panose="03090702030407020403" pitchFamily="66" charset="0"/>
              </a:rPr>
              <a:t>   Спустя месяц старичок снова пришел к берёзке. Потом еще раз. И дерево не заметило, как лесник стал приходить к нему почти каждый день.</a:t>
            </a:r>
          </a:p>
          <a:p>
            <a:r>
              <a:rPr lang="ru-RU" sz="2800" dirty="0" smtClean="0">
                <a:latin typeface="Mistral" panose="03090702030407020403" pitchFamily="66" charset="0"/>
              </a:rPr>
              <a:t>   Береза стала к нему привыкать и с каждым его приходом, уходила тоска, унимала грусть. Постепенно дерево опять стало радоваться новому дню, солнцу и дождю. А однажды старичок обнял ствол дерева и сказал: «Берёзонька, я тебя люблю и никогда не обижу». </a:t>
            </a:r>
            <a:endParaRPr lang="ru-RU" sz="28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88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06"/>
            <a:ext cx="9144000" cy="6893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264668" y="73384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Mistral" panose="03090702030407020403" pitchFamily="66" charset="0"/>
              </a:rPr>
              <a:t>   И дерево поверило. Поверило опять несмотря ни на что. Поверило, потому что хотело поверить. И теперь каждый день дерево опять ожидало прихода человека, который его полюбил</a:t>
            </a:r>
            <a:endParaRPr lang="ru-RU" sz="28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33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06"/>
            <a:ext cx="9144000" cy="6893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664296" y="7338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Mistral" panose="03090702030407020403" pitchFamily="66" charset="0"/>
              </a:rPr>
              <a:t>   Источники информации.</a:t>
            </a:r>
            <a:endParaRPr lang="ru-RU" sz="2800" dirty="0">
              <a:latin typeface="Mistral" panose="030907020304070204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41277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istral" panose="03090702030407020403" pitchFamily="66" charset="0"/>
              </a:rPr>
              <a:t>1.</a:t>
            </a:r>
            <a:r>
              <a:rPr lang="en-US" dirty="0" smtClean="0"/>
              <a:t> http://www.fonstola.ru/pic/201603/2560x1600/fonstola.ru-221073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91683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istral" panose="03090702030407020403" pitchFamily="66" charset="0"/>
              </a:rPr>
              <a:t>2. </a:t>
            </a:r>
            <a:r>
              <a:rPr lang="en-US" dirty="0" smtClean="0"/>
              <a:t>https://www.fonts-online.ru/fonts/fairy-tale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2420888"/>
            <a:ext cx="6912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istral" panose="03090702030407020403" pitchFamily="66" charset="0"/>
              </a:rPr>
              <a:t>3</a:t>
            </a:r>
            <a:r>
              <a:rPr lang="ru-RU" dirty="0" smtClean="0"/>
              <a:t>.</a:t>
            </a:r>
            <a:r>
              <a:rPr lang="en-US" dirty="0" smtClean="0"/>
              <a:t>https://yandex.ru/images/search?text=</a:t>
            </a:r>
            <a:r>
              <a:rPr lang="ru-RU" dirty="0" smtClean="0"/>
              <a:t>березовые%20бруньки%20рисунок&amp;</a:t>
            </a:r>
            <a:r>
              <a:rPr lang="en-US" dirty="0" smtClean="0"/>
              <a:t>from=tabbar&amp;p=2&amp;pos=95&amp;rpt=simage&amp;img_url=https%3A%2F%2Fe-libra.ru%2Ffiles%2Fbooks%2F2019%2F02%2F12%2F395254%2Fpict2png.jpg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400506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istral" panose="03090702030407020403" pitchFamily="66" charset="0"/>
              </a:rPr>
              <a:t>4.</a:t>
            </a:r>
            <a:r>
              <a:rPr lang="ru-RU" dirty="0" smtClean="0"/>
              <a:t> </a:t>
            </a:r>
            <a:r>
              <a:rPr lang="en-US" dirty="0" smtClean="0">
                <a:hlinkClick r:id="rId3"/>
              </a:rPr>
              <a:t>www.7oom</a:t>
            </a:r>
            <a:r>
              <a:rPr lang="en-US" dirty="0" smtClean="0"/>
              <a:t>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004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1116584"/>
            <a:ext cx="262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Mistral" panose="03090702030407020403" pitchFamily="66" charset="0"/>
              </a:rPr>
              <a:t>Содержание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68708" y="1879434"/>
            <a:ext cx="4671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istral" panose="03090702030407020403" pitchFamily="66" charset="0"/>
              </a:rPr>
              <a:t>Предисловие……………………….3</a:t>
            </a:r>
            <a:endParaRPr lang="ru-RU" sz="3200" dirty="0">
              <a:latin typeface="Mistral" panose="030907020304070204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8708" y="3740824"/>
            <a:ext cx="4455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istral" panose="03090702030407020403" pitchFamily="66" charset="0"/>
              </a:rPr>
              <a:t>и</a:t>
            </a:r>
            <a:r>
              <a:rPr lang="ru-RU" sz="3200" dirty="0" smtClean="0">
                <a:latin typeface="Mistral" panose="03090702030407020403" pitchFamily="66" charset="0"/>
              </a:rPr>
              <a:t>спользуемые источники…..15</a:t>
            </a:r>
            <a:endParaRPr lang="ru-RU" sz="3200" dirty="0">
              <a:latin typeface="Mistral" panose="030907020304070204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8708" y="2552224"/>
            <a:ext cx="4527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istral" panose="03090702030407020403" pitchFamily="66" charset="0"/>
              </a:rPr>
              <a:t>г</a:t>
            </a:r>
            <a:r>
              <a:rPr lang="ru-RU" sz="3200" dirty="0" smtClean="0">
                <a:latin typeface="Mistral" panose="03090702030407020403" pitchFamily="66" charset="0"/>
              </a:rPr>
              <a:t>лава 1…………………………….5</a:t>
            </a:r>
            <a:endParaRPr lang="ru-RU" sz="3200" dirty="0">
              <a:latin typeface="Mistral" panose="03090702030407020403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3136999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istral" panose="03090702030407020403" pitchFamily="66" charset="0"/>
              </a:rPr>
              <a:t>г</a:t>
            </a:r>
            <a:r>
              <a:rPr lang="ru-RU" sz="3200" dirty="0" smtClean="0">
                <a:latin typeface="Mistral" panose="03090702030407020403" pitchFamily="66" charset="0"/>
              </a:rPr>
              <a:t>лава</a:t>
            </a:r>
            <a:r>
              <a:rPr lang="ru-RU" sz="2400" dirty="0" smtClean="0">
                <a:latin typeface="Mistral" panose="03090702030407020403" pitchFamily="66" charset="0"/>
              </a:rPr>
              <a:t> </a:t>
            </a:r>
            <a:r>
              <a:rPr lang="ru-RU" sz="3200" dirty="0" smtClean="0">
                <a:latin typeface="Mistral" panose="03090702030407020403" pitchFamily="66" charset="0"/>
              </a:rPr>
              <a:t>2…………………………..10</a:t>
            </a:r>
            <a:endParaRPr lang="ru-RU" sz="32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35696" y="335846"/>
            <a:ext cx="626469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istral" panose="03090702030407020403" pitchFamily="66" charset="0"/>
              </a:rPr>
              <a:t>   </a:t>
            </a:r>
            <a:r>
              <a:rPr lang="ru-RU" sz="2800" dirty="0" smtClean="0">
                <a:latin typeface="Mistral" panose="03090702030407020403" pitchFamily="66" charset="0"/>
              </a:rPr>
              <a:t>На нашей планете проживает много живых организмов: травинки, мошки, птицы, животные, люди. Земля для всех это общий дом. В нашем общем доме мы должны жить в согласии и мире по законам, которые выработала сама жизнь за многие столетия. Попытки изменить законы природы принесут вред только нам самим. Я стараюсь совершать как можно больше добрых дел. Ведь очень важно помогать людям, животным, природе. Добрые поступки должны совершаться без лишних помыслов, без желания награды за них.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949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35696" y="764704"/>
            <a:ext cx="62646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istral" panose="03090702030407020403" pitchFamily="66" charset="0"/>
              </a:rPr>
              <a:t>   </a:t>
            </a:r>
            <a:r>
              <a:rPr lang="ru-RU" sz="2800" dirty="0" smtClean="0">
                <a:latin typeface="Mistral" panose="03090702030407020403" pitchFamily="66" charset="0"/>
              </a:rPr>
              <a:t>Какие добрые дела можно совершить? Помочь нуждающемся, накормить голодных животных, помочь птицам зимой с домиками. Все добрые дела должны быть искренними. Если бы больше людей думало о хороших поступках, то и жить было бы легче. Давайте помогать друг другу, совершая добрые дела!</a:t>
            </a:r>
            <a:endParaRPr lang="ru-RU" sz="2800" dirty="0">
              <a:latin typeface="Mistral" panose="03090702030407020403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9844" y="42210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Script" panose="030B0504020000000003" pitchFamily="66" charset="0"/>
              </a:rPr>
              <a:t>Суслова С.М.</a:t>
            </a:r>
            <a:endParaRPr lang="ru-RU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479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06"/>
            <a:ext cx="9144000" cy="6893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67744" y="260648"/>
            <a:ext cx="50405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istral" panose="03090702030407020403" pitchFamily="66" charset="0"/>
              </a:rPr>
              <a:t>                    Глава 1</a:t>
            </a:r>
          </a:p>
          <a:p>
            <a:endParaRPr lang="ru-RU" sz="2800" dirty="0">
              <a:latin typeface="Mistral" panose="03090702030407020403" pitchFamily="66" charset="0"/>
            </a:endParaRPr>
          </a:p>
          <a:p>
            <a:r>
              <a:rPr lang="ru-RU" sz="2800" dirty="0" smtClean="0">
                <a:latin typeface="Mistral" panose="03090702030407020403" pitchFamily="66" charset="0"/>
              </a:rPr>
              <a:t> </a:t>
            </a:r>
            <a:r>
              <a:rPr lang="en-US" sz="2800" dirty="0" smtClean="0">
                <a:latin typeface="Mistral" panose="03090702030407020403" pitchFamily="66" charset="0"/>
              </a:rPr>
              <a:t> </a:t>
            </a:r>
            <a:r>
              <a:rPr lang="ru-RU" sz="2800" dirty="0" smtClean="0">
                <a:latin typeface="Mistral" panose="03090702030407020403" pitchFamily="66" charset="0"/>
              </a:rPr>
              <a:t>Жила-была березка. Много лет она стояла у дороги небольшого городка. Рядом с ней когда-то росло много деревьев. И осинки, и рябинки были ее добрыми соседями. Росла она уже много лет, многое повидала, многое пережила. Видела березка, как её добрую соседку-рябинку поломали мальчишки, когда срывали  ягоды, а большую осину спилили взрослые люди. Совсем одиноко стало берёзе.</a:t>
            </a:r>
            <a:endParaRPr lang="ru-RU" sz="28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434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06"/>
            <a:ext cx="9144000" cy="6893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4" y="116633"/>
            <a:ext cx="3333751" cy="2160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89820" y="2276872"/>
            <a:ext cx="54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istral" panose="03090702030407020403" pitchFamily="66" charset="0"/>
              </a:rPr>
              <a:t>   Но однажды рядом с ней появились её детки: березка-мальчик и берёзка девочка. Как же мама радовалась своим деткам! Вместе они часто играли с ветром, когда он был не занят. Это было очень весело: ветер смешно взъерошивал им листья и они притворялись кораблями с большими парусами, мерно раскачиваясь на воображаемых волнах. </a:t>
            </a:r>
            <a:endParaRPr lang="ru-RU" sz="28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528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06"/>
            <a:ext cx="9144000" cy="6893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95736" y="188640"/>
            <a:ext cx="554461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istral" panose="03090702030407020403" pitchFamily="66" charset="0"/>
              </a:rPr>
              <a:t>   Больше всего они любили, когда одновременно светило солнце и шел дождь. Тогда они купались в искрящейся теплой воде, с наслаждением смывая пыль с листьев, блаженно подставляя под солнечный душ каждую веточку. Листья начинали блестеть и празднично переливаться. Она защищала их своими ветками от ураганов. Березка даже тихонько склонилась над ними, когда зимой их замело снегом. В тёмную, холодную ночь она шептала им сказки. Берёзка знала много сказок, знала язык деревьев и птиц. </a:t>
            </a:r>
            <a:endParaRPr lang="ru-RU" sz="28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42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06"/>
            <a:ext cx="9144000" cy="6893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673490"/>
            <a:ext cx="1955719" cy="13690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188640"/>
            <a:ext cx="51845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istral" panose="03090702030407020403" pitchFamily="66" charset="0"/>
              </a:rPr>
              <a:t>  Надо сказать, что наше дерево было одним из самых красивых в городке. Весной у березы набухали почки, свисали длинные и красивые сережки. Летом ярко-зеленая листва становилась пышной и густой. Наверно, поэтому именно это дерево полюбила одна девчушка. Она приходила к березке каждый день и сидела часами, читая какую-нибудь книгу. Обнимала ствол и рассказывала о том, что произошло за день. Она рассказывала про все свои радости, шептала про свои секреты. </a:t>
            </a:r>
            <a:endParaRPr lang="ru-RU" sz="28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809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06"/>
            <a:ext cx="9144000" cy="6893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051720" y="476672"/>
            <a:ext cx="4968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istral" panose="03090702030407020403" pitchFamily="66" charset="0"/>
              </a:rPr>
              <a:t>   Дерево жалело девушку и успокаивающе шелестело листьями, стараясь усыпить её грусть. Так они и жили. Дерево каждый день жило в ожидании девушки. А она, освобождаясь от каждодневных скучных дней, сразу бежала в лес, к любимому дереву.</a:t>
            </a:r>
            <a:endParaRPr lang="ru-RU" sz="28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078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863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Автор: Суслова София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Автор: Суслова София</dc:title>
  <dc:creator>RePack by Diakov</dc:creator>
  <cp:lastModifiedBy>RePack by Diakov</cp:lastModifiedBy>
  <cp:revision>16</cp:revision>
  <dcterms:created xsi:type="dcterms:W3CDTF">2020-05-17T09:25:21Z</dcterms:created>
  <dcterms:modified xsi:type="dcterms:W3CDTF">2020-05-17T11:22:55Z</dcterms:modified>
</cp:coreProperties>
</file>