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81" r:id="rId7"/>
    <p:sldId id="264" r:id="rId8"/>
    <p:sldId id="266" r:id="rId9"/>
    <p:sldId id="285" r:id="rId10"/>
    <p:sldId id="262" r:id="rId11"/>
    <p:sldId id="282" r:id="rId12"/>
    <p:sldId id="265" r:id="rId13"/>
    <p:sldId id="267" r:id="rId14"/>
    <p:sldId id="276" r:id="rId15"/>
    <p:sldId id="268" r:id="rId16"/>
    <p:sldId id="273" r:id="rId17"/>
    <p:sldId id="275" r:id="rId18"/>
    <p:sldId id="270" r:id="rId19"/>
    <p:sldId id="274" r:id="rId20"/>
    <p:sldId id="271" r:id="rId21"/>
    <p:sldId id="277" r:id="rId22"/>
    <p:sldId id="278" r:id="rId23"/>
    <p:sldId id="284" r:id="rId24"/>
    <p:sldId id="28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249" autoAdjust="0"/>
  </p:normalViewPr>
  <p:slideViewPr>
    <p:cSldViewPr>
      <p:cViewPr>
        <p:scale>
          <a:sx n="44" d="100"/>
          <a:sy n="44" d="100"/>
        </p:scale>
        <p:origin x="-123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F7D6FF-8E5E-4891-A93D-62635B1D0377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A2EAE4-8116-47FF-9F50-F9E240A96C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784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2EAE4-8116-47FF-9F50-F9E240A96C6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086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2EAE4-8116-47FF-9F50-F9E240A96C6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600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2EAE4-8116-47FF-9F50-F9E240A96C6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045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A996-20CA-495C-BF91-BB62CDCC9BB3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23C8-F9B8-4E47-BC74-7C8492C64D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13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A996-20CA-495C-BF91-BB62CDCC9BB3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23C8-F9B8-4E47-BC74-7C8492C64D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6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A996-20CA-495C-BF91-BB62CDCC9BB3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23C8-F9B8-4E47-BC74-7C8492C64D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27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A996-20CA-495C-BF91-BB62CDCC9BB3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23C8-F9B8-4E47-BC74-7C8492C64D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96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A996-20CA-495C-BF91-BB62CDCC9BB3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23C8-F9B8-4E47-BC74-7C8492C64D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7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A996-20CA-495C-BF91-BB62CDCC9BB3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23C8-F9B8-4E47-BC74-7C8492C64D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96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A996-20CA-495C-BF91-BB62CDCC9BB3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23C8-F9B8-4E47-BC74-7C8492C64D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58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A996-20CA-495C-BF91-BB62CDCC9BB3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23C8-F9B8-4E47-BC74-7C8492C64D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48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A996-20CA-495C-BF91-BB62CDCC9BB3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23C8-F9B8-4E47-BC74-7C8492C64D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08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A996-20CA-495C-BF91-BB62CDCC9BB3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23C8-F9B8-4E47-BC74-7C8492C64D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13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A996-20CA-495C-BF91-BB62CDCC9BB3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23C8-F9B8-4E47-BC74-7C8492C64D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0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AA996-20CA-495C-BF91-BB62CDCC9BB3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E23C8-F9B8-4E47-BC74-7C8492C64D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13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980728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дошкольное образовательное учреждение д/с №27 компенсирующего вида  Московского  района Санкт – Петербурга «Надежда»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700808"/>
            <a:ext cx="6696744" cy="5157192"/>
          </a:xfrm>
        </p:spPr>
        <p:txBody>
          <a:bodyPr>
            <a:noAutofit/>
          </a:bodyPr>
          <a:lstStyle/>
          <a:p>
            <a:r>
              <a:rPr lang="ru-RU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роект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ПДД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старшей группе        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«Школа дорожных наук»</a:t>
            </a:r>
          </a:p>
          <a:p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</a:t>
            </a:r>
          </a:p>
          <a:p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</a:t>
            </a:r>
          </a:p>
          <a:p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Подготовили: воспитатели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Ворганова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О. Н.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Мамина Н.Ф.</a:t>
            </a:r>
          </a:p>
          <a:p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</a:t>
            </a:r>
          </a:p>
          <a:p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</a:t>
            </a:r>
          </a:p>
          <a:p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Санкт – Петербург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258954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996952"/>
            <a:ext cx="4536503" cy="26642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28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Подготовительный этап</a:t>
            </a:r>
            <a:endParaRPr lang="ru-RU" sz="28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Подбор наглядного материала по ПДД;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*  Дидактических игр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*  Сюжетно – ролевых игр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*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Подвижных игр </a:t>
            </a:r>
          </a:p>
          <a:p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</a:t>
            </a:r>
          </a:p>
          <a:p>
            <a:pPr marL="0" indent="0">
              <a:buNone/>
            </a:pP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396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"/>
            <a:ext cx="8229600" cy="1831193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Физминуток,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альчиковых игр.</a:t>
            </a:r>
            <a:b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Пополнение предметно – пространственной развивающей среды для организации и проведения НОД. </a:t>
            </a:r>
            <a:b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(Центр «</a:t>
            </a:r>
            <a:r>
              <a:rPr lang="ru-RU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Безопасность»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429000"/>
            <a:ext cx="2545915" cy="316835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055880"/>
            <a:ext cx="3051620" cy="22887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981" y="4567458"/>
            <a:ext cx="2787130" cy="198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6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45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7427168" cy="2060848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3. Совместное изготовление атрибутов по ПДД родителей с детьми.</a:t>
            </a:r>
            <a:b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4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. Изготовление информационного стенда для родителей, анкетирование, консультации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. 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690" y="2132856"/>
            <a:ext cx="4857581" cy="4536504"/>
          </a:xfrm>
        </p:spPr>
      </p:pic>
    </p:spTree>
    <p:extLst>
      <p:ext uri="{BB962C8B-B14F-4D97-AF65-F5344CB8AC3E}">
        <p14:creationId xmlns:p14="http://schemas.microsoft.com/office/powerpoint/2010/main" val="80000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ru-RU" sz="28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этап</a:t>
            </a:r>
            <a:endParaRPr lang="ru-RU" sz="28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836712"/>
            <a:ext cx="4038600" cy="5289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1.Изучение лексических тем по теме: </a:t>
            </a:r>
            <a:r>
              <a:rPr lang="ru-RU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«Транспорт», «Город»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Рассматривание книг,    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иллюстраций,  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альбомов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</a:p>
          <a:p>
            <a:pPr marL="0" indent="0">
              <a:buNone/>
            </a:pPr>
            <a:r>
              <a:rPr lang="ru-RU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  <a:p>
            <a:pPr marL="0" indent="0">
              <a:buNone/>
            </a:pPr>
            <a:r>
              <a:rPr lang="ru-RU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endParaRPr lang="ru-RU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836713"/>
            <a:ext cx="4042792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«Транспорт»</a:t>
            </a:r>
            <a:endParaRPr lang="ru-RU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268201"/>
            <a:ext cx="2880320" cy="22820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379740"/>
            <a:ext cx="3221296" cy="257112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965" y="4077072"/>
            <a:ext cx="2337035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3.Беседа </a:t>
            </a:r>
            <a:r>
              <a:rPr lang="ru-RU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«Мы по улице идём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549" y="4509121"/>
            <a:ext cx="2625260" cy="199822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326681"/>
            <a:ext cx="3751387" cy="281354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952" y="4509120"/>
            <a:ext cx="2664296" cy="199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09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4.Просмотр обучающих мультфильмов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830" y="1255366"/>
            <a:ext cx="3318387" cy="2362572"/>
          </a:xfrm>
        </p:spPr>
      </p:pic>
      <p:pic>
        <p:nvPicPr>
          <p:cNvPr id="14" name="Объект 13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385" y="3933057"/>
            <a:ext cx="2695663" cy="244071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888" y="3933057"/>
            <a:ext cx="2592287" cy="244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0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Д/и </a:t>
            </a:r>
            <a:r>
              <a:rPr lang="ru-RU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«Лишний знак», «Собери знак», «Посмотри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запомни, назови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 настольные развивающие игры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367" y="1124744"/>
            <a:ext cx="3360374" cy="2520280"/>
          </a:xfr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872473"/>
            <a:ext cx="3543690" cy="265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58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10134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С/р игры </a:t>
            </a:r>
            <a:r>
              <a:rPr lang="ru-RU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«Мы – пешеходы», «Автобус», «Водители»</a:t>
            </a:r>
            <a:endParaRPr lang="ru-RU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372204"/>
            <a:ext cx="2808312" cy="3369164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426766"/>
            <a:ext cx="2664296" cy="331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9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«Мы  - пешеходы»</a:t>
            </a:r>
            <a:endParaRPr lang="ru-RU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692696"/>
            <a:ext cx="3888432" cy="285525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861048"/>
            <a:ext cx="2376264" cy="2628292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5373216"/>
            <a:ext cx="1059176" cy="12241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861048"/>
            <a:ext cx="2880320" cy="254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01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8388424" cy="1931081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7.Двигательная  деятельность</a:t>
            </a:r>
            <a:b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П/И </a:t>
            </a:r>
            <a:r>
              <a:rPr lang="ru-RU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«Передай жезл», «Красный! Жёлтый! Зелёный»;   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Физминутки (</a:t>
            </a:r>
            <a:r>
              <a:rPr lang="ru-RU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«Светофор», «Пешеходы», «Мы шофёры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  <a:r>
              <a:rPr lang="ru-RU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Пальчиковые игры («</a:t>
            </a:r>
            <a:r>
              <a:rPr lang="ru-RU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Машина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Постовой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005118"/>
            <a:ext cx="3240360" cy="2430270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509120"/>
            <a:ext cx="3013719" cy="226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87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u="sng" dirty="0" smtClean="0">
                <a:solidFill>
                  <a:schemeClr val="bg1"/>
                </a:solidFill>
              </a:rPr>
              <a:t>Актуальность</a:t>
            </a:r>
            <a:endParaRPr lang="ru-RU" sz="3200" b="1" u="sng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1720" y="1556793"/>
            <a:ext cx="5328592" cy="388843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Дети с нарушением слуха не только отстают в речевом развитии, но и имеют крайне бедное представление об окружающих предметах и людях. И только при специальном коррекционном обучении могут овладеть речью и познать окружающий его мир, полностью (или частично) социализироваться в обществе.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bg1"/>
                </a:solidFill>
              </a:rPr>
              <a:t>О</a:t>
            </a:r>
            <a:r>
              <a:rPr lang="ru-RU" sz="2800" b="1" dirty="0" smtClean="0">
                <a:solidFill>
                  <a:schemeClr val="bg1"/>
                </a:solidFill>
              </a:rPr>
              <a:t>дной из важных проблем в обеспечении безопасности дорожного движения является профилактика детского дорожно – транспортного травматизма в ДОУ</a:t>
            </a:r>
            <a:r>
              <a:rPr lang="ru-RU" sz="2800" dirty="0" smtClean="0">
                <a:solidFill>
                  <a:schemeClr val="bg1"/>
                </a:solidFill>
              </a:rPr>
              <a:t>.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45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126117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Продуктивная деятельность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рисование, аппликация)</a:t>
            </a:r>
            <a:b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840546"/>
            <a:ext cx="2369141" cy="1953668"/>
          </a:xfrm>
        </p:spPr>
      </p:pic>
      <p:pic>
        <p:nvPicPr>
          <p:cNvPr id="1026" name="Picture 2" descr="C:\Users\Рабочий\Desktop\2017-10-26_06-13-3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425" y="4877240"/>
            <a:ext cx="2305770" cy="176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924944"/>
            <a:ext cx="1945722" cy="24045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98219" y="2817812"/>
            <a:ext cx="1584181" cy="21122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1" y="4797152"/>
            <a:ext cx="2155807" cy="17284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8" y="883025"/>
            <a:ext cx="2305553" cy="187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19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/>
          </a:bodyPr>
          <a:lstStyle/>
          <a:p>
            <a:r>
              <a:rPr lang="ru-RU" sz="28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этап</a:t>
            </a:r>
            <a:endParaRPr lang="ru-RU" sz="28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9712" y="1194622"/>
            <a:ext cx="5472608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</a:t>
            </a:r>
            <a:r>
              <a:rPr lang="ru-RU" sz="30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пополнились знания и умения по правилам дорожного движения.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имеют представления о соблюдении элементарных правилах дорожного движения.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Педагогам удалось создать условия для тесного сотрудничества с родителями по реализации проекта.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Пополнилась предметно – пространственная развивающая среда (Центр «Безопасность»)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78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988840"/>
            <a:ext cx="4868996" cy="36004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ru-RU" sz="28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 :</a:t>
            </a:r>
            <a:r>
              <a:rPr lang="ru-RU" sz="28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Изготовление макета по ПДД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33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9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542" y="0"/>
            <a:ext cx="9175541" cy="72626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003232" cy="302433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420888"/>
            <a:ext cx="4968552" cy="372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50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68" y="13644"/>
            <a:ext cx="9144000" cy="68443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4983"/>
          </a:xfrm>
        </p:spPr>
        <p:txBody>
          <a:bodyPr>
            <a:normAutofit/>
          </a:bodyPr>
          <a:lstStyle/>
          <a:p>
            <a:r>
              <a:rPr lang="ru-RU" sz="32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проекта</a:t>
            </a:r>
            <a:endParaRPr lang="ru-RU" sz="32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5736" y="1417638"/>
            <a:ext cx="5184576" cy="51077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</a:t>
            </a: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познавательно – творческий.</a:t>
            </a:r>
          </a:p>
          <a:p>
            <a:pPr marL="0" indent="0">
              <a:buNone/>
            </a:pPr>
            <a:r>
              <a:rPr lang="ru-RU" sz="22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Длительность:</a:t>
            </a: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долгосрочный (сентябрь 2018 – май 2019)</a:t>
            </a:r>
          </a:p>
          <a:p>
            <a:pPr marL="0" indent="0">
              <a:buNone/>
            </a:pPr>
            <a:r>
              <a:rPr lang="ru-RU" sz="22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Сложность: сложный</a:t>
            </a:r>
          </a:p>
          <a:p>
            <a:pPr marL="0" indent="0">
              <a:buNone/>
            </a:pPr>
            <a:r>
              <a:rPr lang="ru-RU" sz="22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</a:t>
            </a: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изготовление макета по ПДД.</a:t>
            </a:r>
          </a:p>
          <a:p>
            <a:pPr marL="0" indent="0">
              <a:buNone/>
            </a:pPr>
            <a:r>
              <a:rPr lang="ru-RU" sz="22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недостаточные знания детей о ПДД.</a:t>
            </a:r>
          </a:p>
          <a:p>
            <a:pPr marL="0" indent="0">
              <a:buNone/>
            </a:pPr>
            <a:r>
              <a:rPr lang="ru-RU" sz="22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Ожидаемый результат</a:t>
            </a: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умения детей применять полученные знания о ПДД в повседневной жизни.</a:t>
            </a:r>
          </a:p>
          <a:p>
            <a:pPr marL="0" indent="0">
              <a:buNone/>
            </a:pPr>
            <a:r>
              <a:rPr lang="ru-RU" sz="22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</a:t>
            </a: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дети, воспитатели, учитель – дефектолог, родители.</a:t>
            </a:r>
          </a:p>
          <a:p>
            <a:pPr marL="0" indent="0">
              <a:buNone/>
            </a:pP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58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формирование безопасного поведения у детей дошкольного возраста с нарушением слуха через ознакомление с правилами дорожного движения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5736" y="1417638"/>
            <a:ext cx="5616624" cy="544036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ru-RU" sz="23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 Расширять представления детей об                    окружающей дорожной среде и правилах дорожного поведения.</a:t>
            </a:r>
          </a:p>
          <a:p>
            <a:pPr marL="0" indent="0">
              <a:buNone/>
            </a:pPr>
            <a:r>
              <a:rPr lang="ru-RU" sz="23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воспитанников со значением дорожных знаков, научить понимать их схематическое изображение для правильной ориентации на улицах и дорогах.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Развивать способность практически применять полученные знания в дорожно – транспортной среде.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*Прививать у дошкольников устойчивый интерес к изучению правил дорожного движения.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*Активизировать работу по пропаганде правил дорожного движения и безопасного образа жизни среди родителей.</a:t>
            </a:r>
          </a:p>
          <a:p>
            <a:pPr marL="0" indent="0">
              <a:buNone/>
            </a:pPr>
            <a:endParaRPr lang="ru-RU" sz="24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43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719"/>
            <a:ext cx="8229600" cy="63408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«Безопасная дорога для тебя и для меня»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5736" y="836712"/>
            <a:ext cx="5400600" cy="57606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800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 приёмы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наглядно – практические.</a:t>
            </a:r>
          </a:p>
          <a:p>
            <a:pPr marL="0" indent="0">
              <a:buNone/>
            </a:pPr>
            <a:r>
              <a:rPr lang="ru-RU" sz="2800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</a:t>
            </a:r>
            <a:r>
              <a:rPr lang="ru-RU" sz="28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е: </a:t>
            </a:r>
          </a:p>
          <a:p>
            <a:pPr>
              <a:buFont typeface="Arial" charset="0"/>
              <a:buChar char="•"/>
            </a:pPr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доска .</a:t>
            </a:r>
          </a:p>
          <a:p>
            <a:pPr>
              <a:buFont typeface="Arial" charset="0"/>
              <a:buChar char="•"/>
            </a:pPr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Интерактивное пособие «</a:t>
            </a:r>
            <a:r>
              <a:rPr lang="ru-RU" sz="2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</a:t>
            </a:r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>
              <a:buFont typeface="Arial" charset="0"/>
              <a:buChar char="•"/>
            </a:pPr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Атрибуты к сюжетно – ролевым играм ( руль, жезлы, жилет, знаки дорожные, светофор, «</a:t>
            </a:r>
            <a:r>
              <a:rPr lang="ru-RU" sz="2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Зебра</a:t>
            </a:r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»).</a:t>
            </a:r>
          </a:p>
          <a:p>
            <a:pPr>
              <a:buFont typeface="Arial" charset="0"/>
              <a:buChar char="•"/>
            </a:pPr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 («</a:t>
            </a:r>
            <a:r>
              <a:rPr lang="ru-RU" sz="2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Собери знак</a:t>
            </a:r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2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Лишний знак», «Посмотри, запомни, назови и д. р)</a:t>
            </a:r>
          </a:p>
          <a:p>
            <a:pPr>
              <a:buFont typeface="Arial" charset="0"/>
              <a:buChar char="•"/>
            </a:pPr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Дидактический материал </a:t>
            </a:r>
            <a:r>
              <a:rPr lang="ru-RU" sz="2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«Дорожная безопасность».</a:t>
            </a:r>
          </a:p>
          <a:p>
            <a:pPr>
              <a:buFont typeface="Arial" charset="0"/>
              <a:buChar char="•"/>
            </a:pPr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Таблички с речевым материалом.</a:t>
            </a:r>
          </a:p>
          <a:p>
            <a:pPr>
              <a:buFont typeface="Arial" charset="0"/>
              <a:buChar char="•"/>
            </a:pPr>
            <a:endPara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343585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8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Предполагаемый результат:</a:t>
            </a:r>
            <a:endParaRPr lang="ru-RU" sz="3200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1720" y="1124744"/>
            <a:ext cx="5328592" cy="54006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Усвоение детьми знаний, представлений о правилах дорожного движения.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у дошкольников активности, самостоятельности,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амосознания.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мотивации к занятиям.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навыков безопасного поведения.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родителей в совместную деятельность.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49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ru-RU" sz="28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Механизмы реализации проекта</a:t>
            </a:r>
            <a:endParaRPr lang="ru-RU" sz="28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5" y="692696"/>
            <a:ext cx="5688632" cy="60893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ДОУ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в группе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Неделя безопасности»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практические занятия на специальных площадках                       ( спортивной) при ДОУ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Инструктажи о безопасных маршрутах           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движения в д/с и обратно, по правилам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безопасного поведения на дорогах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и улицах.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583109"/>
            <a:ext cx="2232248" cy="120198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519918"/>
            <a:ext cx="2165378" cy="199903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998675"/>
            <a:ext cx="2326412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40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867"/>
            <a:ext cx="8229600" cy="731837"/>
          </a:xfrm>
        </p:spPr>
        <p:txBody>
          <a:bodyPr>
            <a:normAutofit/>
          </a:bodyPr>
          <a:lstStyle/>
          <a:p>
            <a:r>
              <a:rPr lang="ru-RU" sz="28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Механизмы реализации проекта</a:t>
            </a:r>
            <a:endParaRPr lang="ru-RU" sz="28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00250" y="764704"/>
            <a:ext cx="5524078" cy="58342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3.В совместной работе ДОУ и Отдела ГИБДД УМВД по Московскому району: дети принимали участие в городских мероприятиях, совместно с ДПС и ГБДОУ д/с №31 Московского района.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В семье: индивидуально – воспитательная работа с ребёнком. Заполнение анкеты родителями </a:t>
            </a:r>
            <a:r>
              <a:rPr lang="ru-RU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«Знает ли мой ребёнок ПДД»</a:t>
            </a:r>
            <a:endParaRPr lang="ru-RU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605" y="4300790"/>
            <a:ext cx="2188186" cy="229820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545" y="4281592"/>
            <a:ext cx="3188250" cy="231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62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3507" y="4445165"/>
            <a:ext cx="1888314" cy="25922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Механизмы реализации проекта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5. Всероссийский день ЮИД. Акция «Скорость не главное!»</a:t>
            </a:r>
          </a:p>
          <a:p>
            <a:pPr marL="0" indent="0">
              <a:buNone/>
            </a:pPr>
            <a:endParaRPr lang="ru-RU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284747"/>
            <a:ext cx="3166011" cy="33275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68760"/>
            <a:ext cx="3816424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10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1187</TotalTime>
  <Words>709</Words>
  <Application>Microsoft Office PowerPoint</Application>
  <PresentationFormat>Экран (4:3)</PresentationFormat>
  <Paragraphs>122</Paragraphs>
  <Slides>24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Государственное бюджетное дошкольное образовательное учреждение д/с №27 компенсирующего вида  Московского  района Санкт – Петербурга «Надежда»</vt:lpstr>
      <vt:lpstr>Актуальность</vt:lpstr>
      <vt:lpstr>Паспорт проекта</vt:lpstr>
      <vt:lpstr>Цель: формирование безопасного поведения у детей дошкольного возраста с нарушением слуха через ознакомление с правилами дорожного движения</vt:lpstr>
      <vt:lpstr>«Безопасная дорога для тебя и для меня»</vt:lpstr>
      <vt:lpstr>Предполагаемый результат:</vt:lpstr>
      <vt:lpstr>Механизмы реализации проекта</vt:lpstr>
      <vt:lpstr>Механизмы реализации проекта</vt:lpstr>
      <vt:lpstr>Механизмы реализации проекта</vt:lpstr>
      <vt:lpstr>Подготовительный этап</vt:lpstr>
      <vt:lpstr>* Физминуток, пальчиковых игр. 2. Пополнение предметно – пространственной развивающей среды для организации и проведения НОД.  (Центр «Безопасность»)</vt:lpstr>
      <vt:lpstr>3. Совместное изготовление атрибутов по ПДД родителей с детьми. 4. Изготовление информационного стенда для родителей, анкетирование, консультации. </vt:lpstr>
      <vt:lpstr>Основной этап</vt:lpstr>
      <vt:lpstr>3.Беседа «Мы по улице идём»</vt:lpstr>
      <vt:lpstr>4.Просмотр обучающих мультфильмов</vt:lpstr>
      <vt:lpstr>5. Д/и «Лишний знак», «Собери знак», «Посмотри, запомни, назови»; настольные развивающие игры.</vt:lpstr>
      <vt:lpstr>6. С/р игры «Мы – пешеходы», «Автобус», «Водители»</vt:lpstr>
      <vt:lpstr>«Мы  - пешеходы»</vt:lpstr>
      <vt:lpstr>                          7.Двигательная  деятельность * П/И «Передай жезл», «Красный! Жёлтый! Зелёный»;     * Физминутки («Светофор», «Пешеходы», «Мы шофёры»),  * Пальчиковые игры («Машина», «Транспорт», «Постовой»).</vt:lpstr>
      <vt:lpstr>8. Продуктивная деятельность ( рисование, аппликация) </vt:lpstr>
      <vt:lpstr>Заключительный этап</vt:lpstr>
      <vt:lpstr>Продукт :  * Изготовление макета по ПДД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дошкольное образовательное учреждение д/с №27 компенсирующего вида  Московского  района Санкт – Петербурга «Надежда»</dc:title>
  <dc:creator>Грега</dc:creator>
  <cp:lastModifiedBy>RePack by Diakov</cp:lastModifiedBy>
  <cp:revision>97</cp:revision>
  <dcterms:created xsi:type="dcterms:W3CDTF">2019-10-20T14:54:48Z</dcterms:created>
  <dcterms:modified xsi:type="dcterms:W3CDTF">2020-05-17T08:32:23Z</dcterms:modified>
</cp:coreProperties>
</file>