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2188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158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5875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57672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692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60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8148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20673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281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053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52596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CD531-2FDD-4EFC-A3F1-2FA1F54BABA7}" type="datetimeFigureOut">
              <a:rPr lang="ru-RU" smtClean="0"/>
              <a:t>29.10.2017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DB176-27AA-46D6-934B-2CCCECA4C4D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979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1484784"/>
            <a:ext cx="7920880" cy="2088231"/>
          </a:xfrm>
        </p:spPr>
        <p:txBody>
          <a:bodyPr anchor="t"/>
          <a:lstStyle/>
          <a:p>
            <a:r>
              <a:rPr lang="ru-RU" b="1" i="1" dirty="0">
                <a:solidFill>
                  <a:srgbClr val="FF0000"/>
                </a:solidFill>
              </a:rPr>
              <a:t>П</a:t>
            </a:r>
            <a:r>
              <a:rPr lang="ru-RU" b="1" i="1" dirty="0" smtClean="0">
                <a:solidFill>
                  <a:srgbClr val="FF0000"/>
                </a:solidFill>
              </a:rPr>
              <a:t>роблемы единственного ребенка в семье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383360" y="4653136"/>
            <a:ext cx="5760640" cy="1536576"/>
          </a:xfrm>
        </p:spPr>
        <p:txBody>
          <a:bodyPr anchor="b"/>
          <a:lstStyle/>
          <a:p>
            <a:r>
              <a:rPr lang="ru-RU" dirty="0" err="1" smtClean="0">
                <a:solidFill>
                  <a:schemeClr val="tx1"/>
                </a:solidFill>
              </a:rPr>
              <a:t>Выполнила:Шепетина.А.А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err="1" smtClean="0">
                <a:solidFill>
                  <a:schemeClr val="tx1"/>
                </a:solidFill>
              </a:rPr>
              <a:t>Специальность:ДО</a:t>
            </a:r>
            <a:r>
              <a:rPr lang="ru-RU" dirty="0" smtClean="0">
                <a:solidFill>
                  <a:schemeClr val="tx1"/>
                </a:solidFill>
              </a:rPr>
              <a:t> 3 курс 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841" y="4207710"/>
            <a:ext cx="2695848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1707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143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Родители </a:t>
            </a:r>
            <a:r>
              <a:rPr lang="ru-RU" sz="3200" dirty="0"/>
              <a:t>и</a:t>
            </a:r>
            <a:r>
              <a:rPr lang="ru-RU" sz="3200" dirty="0" smtClean="0"/>
              <a:t>меющего единственного ребенка, обычно уделяют ему чрезмерное внимание.</a:t>
            </a:r>
            <a:endParaRPr lang="ru-RU" sz="32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2029619"/>
            <a:ext cx="3810000" cy="3667125"/>
          </a:xfrm>
        </p:spPr>
      </p:pic>
      <p:pic>
        <p:nvPicPr>
          <p:cNvPr id="7" name="Объект 6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988841"/>
            <a:ext cx="3816424" cy="3672408"/>
          </a:xfrm>
        </p:spPr>
      </p:pic>
    </p:spTree>
    <p:extLst>
      <p:ext uri="{BB962C8B-B14F-4D97-AF65-F5344CB8AC3E}">
        <p14:creationId xmlns:p14="http://schemas.microsoft.com/office/powerpoint/2010/main" val="89197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Обилье родительской любви.</a:t>
            </a:r>
            <a:br>
              <a:rPr lang="ru-RU" dirty="0" smtClean="0"/>
            </a:br>
            <a:r>
              <a:rPr lang="ru-RU" dirty="0" smtClean="0"/>
              <a:t>Отсутствие запретов.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700808"/>
            <a:ext cx="4038600" cy="4392487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9716" y="1700808"/>
            <a:ext cx="3444731" cy="4425355"/>
          </a:xfrm>
        </p:spPr>
      </p:pic>
    </p:spTree>
    <p:extLst>
      <p:ext uri="{BB962C8B-B14F-4D97-AF65-F5344CB8AC3E}">
        <p14:creationId xmlns:p14="http://schemas.microsoft.com/office/powerpoint/2010/main" val="227690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ru-RU" sz="3600" dirty="0" smtClean="0"/>
              <a:t>Каждый из родителей пытается сделать из своего ребенка вундеркинда, загружая тем самым ребенка до предела.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492896"/>
            <a:ext cx="4038600" cy="3486375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6056" y="2492896"/>
            <a:ext cx="3528392" cy="3600400"/>
          </a:xfrm>
        </p:spPr>
      </p:pic>
    </p:spTree>
    <p:extLst>
      <p:ext uri="{BB962C8B-B14F-4D97-AF65-F5344CB8AC3E}">
        <p14:creationId xmlns:p14="http://schemas.microsoft.com/office/powerpoint/2010/main" val="1114283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Не умеют говорить ребенку «нет»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8800"/>
            <a:ext cx="3312368" cy="4320480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1484784"/>
            <a:ext cx="4038600" cy="4608512"/>
          </a:xfrm>
        </p:spPr>
      </p:pic>
    </p:spTree>
    <p:extLst>
      <p:ext uri="{BB962C8B-B14F-4D97-AF65-F5344CB8AC3E}">
        <p14:creationId xmlns:p14="http://schemas.microsoft.com/office/powerpoint/2010/main" val="131376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Единственный ребенок в неполной семье.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772816"/>
            <a:ext cx="3816424" cy="4248472"/>
          </a:xfrm>
        </p:spPr>
      </p:pic>
      <p:pic>
        <p:nvPicPr>
          <p:cNvPr id="6" name="Объект 5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8064" y="1844824"/>
            <a:ext cx="3528391" cy="4176463"/>
          </a:xfrm>
        </p:spPr>
      </p:pic>
    </p:spTree>
    <p:extLst>
      <p:ext uri="{BB962C8B-B14F-4D97-AF65-F5344CB8AC3E}">
        <p14:creationId xmlns:p14="http://schemas.microsoft.com/office/powerpoint/2010/main" val="1997442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55576" y="2276872"/>
            <a:ext cx="7772400" cy="1500187"/>
          </a:xfrm>
        </p:spPr>
        <p:txBody>
          <a:bodyPr anchor="ctr">
            <a:normAutofit/>
          </a:bodyPr>
          <a:lstStyle/>
          <a:p>
            <a:r>
              <a:rPr lang="ru-RU" sz="6000" dirty="0" smtClean="0">
                <a:solidFill>
                  <a:srgbClr val="FF0000"/>
                </a:solidFill>
              </a:rPr>
              <a:t>Спасибо за внимание</a:t>
            </a:r>
            <a:endParaRPr lang="ru-RU" sz="6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6757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57</Words>
  <Application>Microsoft Office PowerPoint</Application>
  <PresentationFormat>Экран (4:3)</PresentationFormat>
  <Paragraphs>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Проблемы единственного ребенка в семье</vt:lpstr>
      <vt:lpstr>Родители имеющего единственного ребенка, обычно уделяют ему чрезмерное внимание.</vt:lpstr>
      <vt:lpstr>Обилье родительской любви. Отсутствие запретов.</vt:lpstr>
      <vt:lpstr>Каждый из родителей пытается сделать из своего ребенка вундеркинда, загружая тем самым ребенка до предела.</vt:lpstr>
      <vt:lpstr>Не умеют говорить ребенку «нет»</vt:lpstr>
      <vt:lpstr>Единственный ребенок в неполной семье.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Проблемы единственного ребенка в семье</dc:title>
  <dc:creator>pk</dc:creator>
  <cp:lastModifiedBy>pk</cp:lastModifiedBy>
  <cp:revision>5</cp:revision>
  <dcterms:created xsi:type="dcterms:W3CDTF">2017-10-29T06:36:54Z</dcterms:created>
  <dcterms:modified xsi:type="dcterms:W3CDTF">2017-10-29T07:22:22Z</dcterms:modified>
</cp:coreProperties>
</file>