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5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6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5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0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2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7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8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0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0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8C50-51F3-4567-B2D2-BE55ACFA94B4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EE26-F163-4813-9AD0-724C8413C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3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37441" y="207034"/>
            <a:ext cx="10105034" cy="431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институт развития образования, повышения квалификации и переподготовки работников образования (СКИРО ПК и ПРО). 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проекта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«Особенности построения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обучения пению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во всех возрастных группах в ДОО»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4224" y="5300651"/>
            <a:ext cx="9835551" cy="29320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Выполнили: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Ямилова Маргарита Сергеевна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Марина Михайловна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Лепехина Надежда Александровна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мероприятия: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3815" y="191497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концерты;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-театральные постановки;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-праздничные развлечения и досуги;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-тематические музыкальные вечера.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655" y="3215640"/>
            <a:ext cx="4552950" cy="36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780" y="1825625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Контрольно-оценочный этап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О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бобщение опыта работы.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перспектив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дальнейшей работы по вокалу детьми дошкольного возраста;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Опрос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с целью выяснения мнения родителей о результатах работы по данному направлению;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опыта работы в 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интернет-ресурсах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77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9" y="1653598"/>
            <a:ext cx="10605655" cy="3666548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Арисменди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А.Л. Дошкольное музыкальное воспитание. /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Общ.ред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М.Шуаре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М.: Прогресс, 2011.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Веракса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Н.Е. Методическое сопровождение педагогов ДОУ на пути перехода к ФГОС дошкольного образования // Дошкольное воспитание. - 2012. - № 2. - С.23-29.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Ветлугина Н.А. Музыкальное воспитание в детском саду - М.: Просвещение, 1981 г. - 240с.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Ветлугина Н.А. Музыкальное развитие ребенка. - М.: Просвещение, 2010.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Давыдова М.А. Музыкальное воспитание в детском саду. Средняя, старшая, подготовительная группы. - Издательство: ВАКО, 2006. - 240с.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Кулагина Т.Ю.,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Серде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Т.А. На пути к музыке: Методические рекомендации для музыкальных руководителей и воспитателей дошкольных учреждений. - изд.: Ульяновск: ИПК ПРО, 1999. - 72с.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Радынова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О.П.,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Катинене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А.И. Музыкальное воспитание дошкольников: Учебное пособие. - М.: Академия, 2011.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Сафонова О. Дошкольное учреждение: основы управления качеством образования // Дошкольное воспитание - № 12, - 2003. - С. 5 - 7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«Синтез» программа развития музыкального восприятия у детей на основе синтеза искусств / под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ред.К.В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Тарасовой - М.: ИНФРА, 1998. - 56с.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Тарасова К.В., Нестеренко Т.В., Рубан Т.Г.,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Трубникова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М.А. Программа «Гармония» по музыкальному воспитанию дошкольников (3 - 7 лет). - М.: Центр Гармония, 2000. - 146с.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И.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И.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«Ладушки»(3-7лет)-М.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С.И. Мерзлякова «Учим петь» (3-7 лет) –Москва,2000г.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40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«Запоют дети – запоет народ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К. Д. Ушинский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57" y="1990407"/>
            <a:ext cx="7055343" cy="3916620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029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1596" y="519971"/>
            <a:ext cx="781540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Пение – основное средство музыкального воспитания.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пения у детей развиваются музыкальные способности: музыкальный слух, память, чувство ритма. Кроме того, пение способствует развитию речи.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Пение объединяет детей общим настроением, они приучаются к совместным действиям.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398" y="3965342"/>
            <a:ext cx="4214729" cy="2199270"/>
          </a:xfrm>
          <a:prstGeom prst="rect">
            <a:avLst/>
          </a:prstGeom>
          <a:effectLst>
            <a:glow rad="177800">
              <a:schemeClr val="accent3">
                <a:satMod val="175000"/>
                <a:alpha val="40000"/>
              </a:schemeClr>
            </a:glow>
            <a:outerShdw blurRad="50800" dist="50800" dir="5400000" sx="74000" sy="74000" algn="ctr" rotWithShape="0">
              <a:srgbClr val="000000">
                <a:alpha val="52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B prst="relaxedInset"/>
          </a:sp3d>
        </p:spPr>
      </p:pic>
    </p:spTree>
    <p:extLst>
      <p:ext uri="{BB962C8B-B14F-4D97-AF65-F5344CB8AC3E}">
        <p14:creationId xmlns:p14="http://schemas.microsoft.com/office/powerpoint/2010/main" val="340587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4201" y="282909"/>
            <a:ext cx="7401464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музыкальных способностей, овладение вокальными навыками, формирование музыкальной культуры личности как неотъемлемой части духовной культуры.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7208" y="2099697"/>
            <a:ext cx="6096000" cy="42719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-воспитание у детей любви и интереса к певческой деятельности;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эмоциональной отзывчивости у детей;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певческих навыков;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исполнительского мастерства;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расширение музыкального кругозора и представления об окружающем мире;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усвоение навыков ансамблевого пения;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детского песенного творчества.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3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339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обучения детей пению: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41155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1.Принцип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воспитывающего обучения. Музыкальный руководитель в процессе обучения детей пению одновременно воспитывает у них любовь к прекрасному в жизни и искусстве, вызывает отрицательное отношение к дурному, обогащает духовный мир ребенка. У детей развивается внимание, воображение, мышление и речь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2.Принцип доступности. Содержание и объем знаний о музыке, объем вокальных навыков, приемы обучения и усвоение их детьми соответствуют возрасту и уровню музыкального развития детей каждой возрастной группы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3.Принцип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последовательности и систематичности. В начале года во всех возрастных группах даются более легкие задания, чем в конце года; постепенно переходят от усвоенного, знакомого к новому, незнакомому.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5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521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4.Принцип наглядности. В процессе обучения пению главную роль играет так называемая звуковая наглядность, конкретное слуховое восприятие различных звуковых соотношений. Другие органы чувств: зрение, мышечное чувство дополняют и усиливают слуховое восприятие. Основной прием наглядности – это образец исполнения песни педагогом.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5.Принцип  сознательности. Сознательность тесно связана с умственной, волевой активностью детей, с их заинтересованностью песенным репертуаром. Немаловажное значение для умственной активности детей имеет речь взрослого, наличие разнообразных интонаций в его голосе, выразительная мимика, яркое и художественное исполнение песни.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6.Принцип прочности. Выученные детьми песни через некоторое время забываются, если их систематически не повторять: вокальные умения утрачиваются, если дети долго не упражняются в пении. Чтобы повторение песен не наскучило детям, надо разнообразить этот процесс, внося элементы нового. Закрепление песенного репертуара должно быть не просто механическим повторением, а сознательным его воспроизведением.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43400" y="-251459"/>
            <a:ext cx="12688685" cy="60121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проекта.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этап: организационно-аналитический 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этап: содержательно –практический</a:t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этап: контрольно-оценочный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98520"/>
            <a:ext cx="4606290" cy="30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4230" y="10737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реализации проекта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7210" y="215947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Коллективная работа;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Индивидуальная работа;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Беседа;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Распевание;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Упражнения, формирующие правильную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осанку;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Дыхательная звуковая гимнастика;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Артикуляционные упражнения;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Игра на детских музыкальных инструментах;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Музыкально-дидактические игры и упражнения.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0"/>
            <a:ext cx="219456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Приемы обучения пению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027905"/>
            <a:ext cx="10515600" cy="614927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 с пояснениями.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Пояснения, сопровождающие показ музыкального руководителя, разъясняют смысл, содержание песни. Если песня исполняется не в первый раз, объяснения могут быть и без показа.</a:t>
            </a:r>
            <a:endParaRPr lang="ru-RU" sz="2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  Игровые приемы. Использование игрушек, картин, образных упражнений делают музыкальные занятия более продуктивными, повышают активность детей, развивают сообразительность, а также закрепляют знания, полученные на предыдущих занятиях.</a:t>
            </a:r>
            <a:endParaRPr lang="ru-RU" sz="2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  Вопросы к детям активизируют мышление и речь. К их ответам на вопросы педагога надо подходить дифференцированно, в зависимости от того, с какой целью задан вопрос и в какой возрастной группе.</a:t>
            </a:r>
            <a:endParaRPr lang="ru-RU" sz="2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  Оценка качества детского исполнения  песни должна зависеть от возраста детей, подготовленности. Неправильная оценка не помогает ребенку осознать и исправить свои ошибки, недостатки. Надо поощрять детей, вселять в них 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уверенность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276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                 Выполнили: Ямилова Маргарита Сергеевна Богданова Марина Михайловна Лепехина Надежда Александровна</vt:lpstr>
      <vt:lpstr>«Запоют дети – запоет народ»  К. Д. Ушинский</vt:lpstr>
      <vt:lpstr>Презентация PowerPoint</vt:lpstr>
      <vt:lpstr>Презентация PowerPoint</vt:lpstr>
      <vt:lpstr>Основные принципы обучения детей пению: </vt:lpstr>
      <vt:lpstr>Презентация PowerPoint</vt:lpstr>
      <vt:lpstr>Этапы реализации проекта.   1 этап: организационно-аналитический  2 этап: содержательно –практический 3 этап: контрольно-оценочный.     </vt:lpstr>
      <vt:lpstr>Формы и методы реализации проекта:    </vt:lpstr>
      <vt:lpstr>Приемы обучения пению:  </vt:lpstr>
      <vt:lpstr>Планируемые мероприятия:</vt:lpstr>
      <vt:lpstr>Контрольно-оценочный этап   - Обобщение опыта работы. - Определение перспектив дальнейшей работы по вокалу детьми дошкольного возраста; - Опрос родителей с целью выяснения мнения родителей о результатах работы по данному направлению; - Размещение опыта работы в интернет-ресурсах. </vt:lpstr>
      <vt:lpstr>ЛИТЕРАТУРА  1. Арисменди А.Л. Дошкольное музыкальное воспитание. / Общ.ред. М.Шуаре. - М.: Прогресс, 2011. 2. Веракса Н.Е. Методическое сопровождение педагогов ДОУ на пути перехода к ФГОС дошкольного образования // Дошкольное воспитание. - 2012. - № 2. - С.23-29. 3. Ветлугина Н.А. Музыкальное воспитание в детском саду - М.: Просвещение, 1981 г. - 240с. 4. Ветлугина Н.А. Музыкальное развитие ребенка. - М.: Просвещение, 2010. 5. Давыдова М.А. Музыкальное воспитание в детском саду. Средняя, старшая, подготовительная группы. - Издательство: ВАКО, 2006. - 240с. 6. Кулагина Т.Ю., Серде Т.А. На пути к музыке: Методические рекомендации для музыкальных руководителей и воспитателей дошкольных учреждений. - изд.: Ульяновск: ИПК ПРО, 1999. - 72с. 7. Радынова О.П., Катинене А.И. Музыкальное воспитание дошкольников: Учебное пособие. - М.: Академия, 2011. 8. Сафонова О. Дошкольное учреждение: основы управления качеством образования // Дошкольное воспитание - № 12, - 2003. - С. 5 - 7 9. «Синтез» программа развития музыкального восприятия у детей на основе синтеза искусств / под ред.К.В. Тарасовой - М.: ИНФРА, 1998. - 56с. 10. Тарасова К.В., Нестеренко Т.В., Рубан Т.Г., Трубникова М.А. Программа «Гармония» по музыкальному воспитанию дошкольников (3 - 7 лет). - М.: Центр Гармония, 2000. - 146с. 11. И. Каплунова , И. Новоскольцева «Ладушки»(3-7лет)-М. 12. С.И. Мерзлякова «Учим петь» (3-7 лет) –Москва,2000г.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cp:lastPrinted>2020-02-20T17:04:33Z</cp:lastPrinted>
  <dcterms:created xsi:type="dcterms:W3CDTF">2020-02-19T18:36:30Z</dcterms:created>
  <dcterms:modified xsi:type="dcterms:W3CDTF">2020-02-20T17:07:02Z</dcterms:modified>
</cp:coreProperties>
</file>