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56" r:id="rId3"/>
    <p:sldId id="257" r:id="rId4"/>
    <p:sldId id="259" r:id="rId5"/>
    <p:sldId id="258" r:id="rId6"/>
    <p:sldId id="262" r:id="rId7"/>
    <p:sldId id="265" r:id="rId8"/>
    <p:sldId id="264" r:id="rId9"/>
    <p:sldId id="263" r:id="rId10"/>
    <p:sldId id="266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9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>
        <p:scale>
          <a:sx n="60" d="100"/>
          <a:sy n="60" d="100"/>
        </p:scale>
        <p:origin x="84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8954" y="1801479"/>
            <a:ext cx="7766936" cy="164630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ФУТБОЛ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4236" y="352290"/>
            <a:ext cx="8578629" cy="109689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Муниципальное бюджетное дошкольное образовательное учреждение детский сад  № 25 «Родничок»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384236" y="4604441"/>
            <a:ext cx="8578629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Выполнил: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Чикирин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Тимофей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8 группа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0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416" y="286603"/>
            <a:ext cx="9468787" cy="873455"/>
          </a:xfrm>
        </p:spPr>
        <p:txBody>
          <a:bodyPr/>
          <a:lstStyle/>
          <a:p>
            <a:pPr algn="ctr"/>
            <a:r>
              <a:rPr lang="ru-RU" sz="4800" dirty="0" smtClean="0"/>
              <a:t>МОЯ МЕЧТА</a:t>
            </a:r>
            <a:endParaRPr lang="ru-RU" sz="4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26341" y="4965233"/>
            <a:ext cx="7766936" cy="15197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Стать знаменитым футболистом и получить самую высокую награду для футболистов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ru-RU" sz="2400" b="1" dirty="0" smtClean="0">
                <a:solidFill>
                  <a:srgbClr val="7F9220"/>
                </a:solidFill>
              </a:rPr>
              <a:t>Золотой мяч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»!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40" y="1156859"/>
            <a:ext cx="4895135" cy="38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0115" y="58873"/>
            <a:ext cx="7766936" cy="1050876"/>
          </a:xfrm>
        </p:spPr>
        <p:txBody>
          <a:bodyPr/>
          <a:lstStyle/>
          <a:p>
            <a:pPr algn="ctr"/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9591" y="5817831"/>
            <a:ext cx="87879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Играйте в футбол</a:t>
            </a: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!  Любите футбол!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97" y="1109749"/>
            <a:ext cx="6713607" cy="44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3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3763" y="0"/>
            <a:ext cx="7766936" cy="1206898"/>
          </a:xfrm>
        </p:spPr>
        <p:txBody>
          <a:bodyPr/>
          <a:lstStyle/>
          <a:p>
            <a:r>
              <a:rPr lang="ru-RU" sz="4800" b="1" dirty="0"/>
              <a:t>ЧТО ТАКОЕ ФУТБОЛ?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8953" y="1206898"/>
            <a:ext cx="7766936" cy="72333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Футбол</a:t>
            </a:r>
            <a:r>
              <a:rPr lang="ru-RU" dirty="0"/>
              <a:t>  —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это командный вид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спорта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котором целью является забить мяч в ворота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соперника.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90" y="2137070"/>
            <a:ext cx="6533299" cy="432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6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3763" y="0"/>
            <a:ext cx="7766936" cy="1206898"/>
          </a:xfrm>
        </p:spPr>
        <p:txBody>
          <a:bodyPr/>
          <a:lstStyle/>
          <a:p>
            <a:r>
              <a:rPr lang="ru-RU" sz="4800" b="1" dirty="0" smtClean="0"/>
              <a:t>ИСТОРИЯ ФУТБОЛА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8953" y="1206898"/>
            <a:ext cx="7766936" cy="1276995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Датой рождения футбола считается 1863 год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когда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была организована первая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Ассоциация футбола и составлены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правила.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37" y="1940929"/>
            <a:ext cx="5892023" cy="448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1668" y="0"/>
            <a:ext cx="5250037" cy="1206898"/>
          </a:xfrm>
        </p:spPr>
        <p:txBody>
          <a:bodyPr/>
          <a:lstStyle/>
          <a:p>
            <a:r>
              <a:rPr lang="ru-RU" sz="4800" dirty="0" smtClean="0"/>
              <a:t>ПРАВИЛА ИГРЫ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6685" y="1596571"/>
            <a:ext cx="4011379" cy="210386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Футбольная игра называется </a:t>
            </a:r>
            <a:r>
              <a:rPr lang="ru-RU" b="1" dirty="0">
                <a:solidFill>
                  <a:srgbClr val="002060"/>
                </a:solidFill>
              </a:rPr>
              <a:t>МАТЧ</a:t>
            </a:r>
            <a:r>
              <a:rPr lang="ru-RU" dirty="0" smtClean="0"/>
              <a:t>.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игре участвуют </a:t>
            </a:r>
            <a:r>
              <a:rPr lang="ru-RU" b="1" dirty="0">
                <a:solidFill>
                  <a:srgbClr val="002060"/>
                </a:solidFill>
              </a:rPr>
              <a:t>две команды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в каждой из них по </a:t>
            </a:r>
            <a:r>
              <a:rPr lang="ru-RU" b="1" dirty="0">
                <a:solidFill>
                  <a:srgbClr val="002060"/>
                </a:solidFill>
              </a:rPr>
              <a:t>11 </a:t>
            </a:r>
            <a:r>
              <a:rPr lang="ru-RU" b="1" dirty="0" smtClean="0">
                <a:solidFill>
                  <a:srgbClr val="002060"/>
                </a:solidFill>
              </a:rPr>
              <a:t>человек – вратарь, защитники, полузащитники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ru-RU" b="1" dirty="0" smtClean="0">
                <a:solidFill>
                  <a:srgbClr val="002060"/>
                </a:solidFill>
              </a:rPr>
              <a:t>нападающие</a:t>
            </a:r>
            <a:r>
              <a:rPr lang="ru-RU" dirty="0" smtClean="0"/>
              <a:t>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840" y="2045605"/>
            <a:ext cx="5583951" cy="3906536"/>
          </a:xfrm>
          <a:prstGeom prst="rect">
            <a:avLst/>
          </a:prstGeom>
        </p:spPr>
      </p:pic>
      <p:sp>
        <p:nvSpPr>
          <p:cNvPr id="8" name="Стрелка влево 7"/>
          <p:cNvSpPr/>
          <p:nvPr/>
        </p:nvSpPr>
        <p:spPr>
          <a:xfrm>
            <a:off x="4718361" y="4109232"/>
            <a:ext cx="1252295" cy="331076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59037" y="4090104"/>
            <a:ext cx="1842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НАПАДАЮЩИЕ</a:t>
            </a:r>
            <a:endParaRPr lang="ru-RU" dirty="0"/>
          </a:p>
        </p:txBody>
      </p:sp>
      <p:sp>
        <p:nvSpPr>
          <p:cNvPr id="10" name="Стрелка влево 9"/>
          <p:cNvSpPr/>
          <p:nvPr/>
        </p:nvSpPr>
        <p:spPr>
          <a:xfrm>
            <a:off x="4710538" y="4907705"/>
            <a:ext cx="1252295" cy="331076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59037" y="4907705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ПОЛУЗАЩИТНИКИ</a:t>
            </a:r>
            <a:endParaRPr lang="ru-RU" dirty="0"/>
          </a:p>
        </p:txBody>
      </p:sp>
      <p:sp>
        <p:nvSpPr>
          <p:cNvPr id="12" name="Стрелка влево 11"/>
          <p:cNvSpPr/>
          <p:nvPr/>
        </p:nvSpPr>
        <p:spPr>
          <a:xfrm>
            <a:off x="4718361" y="5827891"/>
            <a:ext cx="1252295" cy="331076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>
            <a:off x="4711416" y="6394519"/>
            <a:ext cx="1252295" cy="331076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159037" y="5808763"/>
            <a:ext cx="1624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ЗАЩИТНИКИ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159036" y="6376235"/>
            <a:ext cx="1180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ВРАТАРЬ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9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3763" y="0"/>
            <a:ext cx="7766936" cy="1206898"/>
          </a:xfrm>
        </p:spPr>
        <p:txBody>
          <a:bodyPr/>
          <a:lstStyle/>
          <a:p>
            <a:pPr algn="ctr"/>
            <a:r>
              <a:rPr lang="ru-RU" sz="4800" dirty="0" smtClean="0"/>
              <a:t>ФУТБОЛЬНЫЕ ВОРОТА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3763" y="1206898"/>
            <a:ext cx="8087310" cy="127699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Сначала ворота были сделаны из двух палок, без перекладины между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ними,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 вот сетка на воротах впервые оказалась лишь в конце </a:t>
            </a:r>
            <a:r>
              <a:rPr lang="ru-RU" dirty="0">
                <a:solidFill>
                  <a:srgbClr val="002060"/>
                </a:solidFill>
              </a:rPr>
              <a:t>XIX века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17" y="2009112"/>
            <a:ext cx="6237753" cy="440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0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3763" y="0"/>
            <a:ext cx="7766936" cy="1206898"/>
          </a:xfrm>
        </p:spPr>
        <p:txBody>
          <a:bodyPr/>
          <a:lstStyle/>
          <a:p>
            <a:pPr algn="ctr"/>
            <a:r>
              <a:rPr lang="ru-RU" sz="4800" dirty="0" smtClean="0"/>
              <a:t>ФУТБОЛЬНЫЙ МЯЧ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8953" y="1206898"/>
            <a:ext cx="7766936" cy="127699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Футбольный мяч сшит из </a:t>
            </a:r>
            <a:r>
              <a:rPr lang="ru-RU" dirty="0" smtClean="0">
                <a:solidFill>
                  <a:srgbClr val="002060"/>
                </a:solidFill>
              </a:rPr>
              <a:t>32 многоугольников черного и белого цвета.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58" y="2123365"/>
            <a:ext cx="4106838" cy="4106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63" y="2483893"/>
            <a:ext cx="3432412" cy="34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3763" y="0"/>
            <a:ext cx="7766936" cy="1206898"/>
          </a:xfrm>
        </p:spPr>
        <p:txBody>
          <a:bodyPr/>
          <a:lstStyle/>
          <a:p>
            <a:pPr algn="ctr"/>
            <a:r>
              <a:rPr lang="ru-RU" sz="4800" dirty="0" smtClean="0"/>
              <a:t>Футбольная форма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8953" y="1206898"/>
            <a:ext cx="7766936" cy="1276995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У </a:t>
            </a:r>
            <a:r>
              <a:rPr lang="ru-RU" dirty="0" smtClean="0"/>
              <a:t>игроков</a:t>
            </a:r>
            <a:r>
              <a:rPr lang="ru-RU" dirty="0"/>
              <a:t>, выступающих за одну команду, должна быть </a:t>
            </a:r>
            <a:r>
              <a:rPr lang="ru-RU" dirty="0">
                <a:solidFill>
                  <a:srgbClr val="002060"/>
                </a:solidFill>
              </a:rPr>
              <a:t>форма одного цвета</a:t>
            </a:r>
            <a:r>
              <a:rPr lang="ru-RU" dirty="0"/>
              <a:t>, но форма вратаря должна от них отличаться. Форма судьи также отличается.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04" y="2215142"/>
            <a:ext cx="3969727" cy="4107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460" y="2827032"/>
            <a:ext cx="1160713" cy="1442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478" y="2443349"/>
            <a:ext cx="1432082" cy="18257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7617" y="4580365"/>
            <a:ext cx="571287" cy="1342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99" y="4735678"/>
            <a:ext cx="1252894" cy="125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6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3763" y="0"/>
            <a:ext cx="7766936" cy="1206898"/>
          </a:xfrm>
        </p:spPr>
        <p:txBody>
          <a:bodyPr/>
          <a:lstStyle/>
          <a:p>
            <a:r>
              <a:rPr lang="ru-RU" sz="4800" dirty="0" smtClean="0"/>
              <a:t>Звезды мирового футбола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77566" y="1649985"/>
            <a:ext cx="4405617" cy="195938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Пеле́</a:t>
            </a:r>
            <a:r>
              <a:rPr lang="ru-RU" sz="2000" dirty="0">
                <a:solidFill>
                  <a:srgbClr val="002060"/>
                </a:solidFill>
              </a:rPr>
              <a:t>— </a:t>
            </a:r>
            <a:r>
              <a:rPr lang="ru-RU" sz="2000" dirty="0" smtClean="0">
                <a:solidFill>
                  <a:srgbClr val="002060"/>
                </a:solidFill>
              </a:rPr>
              <a:t>признан </a:t>
            </a:r>
            <a:r>
              <a:rPr lang="ru-RU" sz="2000" b="1" dirty="0">
                <a:solidFill>
                  <a:srgbClr val="002060"/>
                </a:solidFill>
              </a:rPr>
              <a:t>Королем футбола во всем </a:t>
            </a:r>
            <a:r>
              <a:rPr lang="ru-RU" sz="2000" b="1" dirty="0" smtClean="0">
                <a:solidFill>
                  <a:srgbClr val="002060"/>
                </a:solidFill>
              </a:rPr>
              <a:t>мире</a:t>
            </a:r>
            <a:r>
              <a:rPr lang="ru-RU" sz="2000" dirty="0" smtClean="0">
                <a:solidFill>
                  <a:srgbClr val="002060"/>
                </a:solidFill>
              </a:rPr>
              <a:t>.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Бразильский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футболист, нападающий.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Провёл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92 матча и забил 77 голов в составе сборной Бразилии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4" y="1343377"/>
            <a:ext cx="3324113" cy="2282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6" y="3953030"/>
            <a:ext cx="3294921" cy="21728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87231" y="4069940"/>
            <a:ext cx="38118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Лев Яшин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ru-RU" sz="2000" b="1" dirty="0">
                <a:solidFill>
                  <a:srgbClr val="002060"/>
                </a:solidFill>
              </a:rPr>
              <a:t>лучший вратарь всех времен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Был бессменным вратарем динамовцев, выиграв пять чемпионатов страны и три Кубка СССР.</a:t>
            </a:r>
            <a:r>
              <a:rPr lang="ru-RU" sz="2000" dirty="0"/>
              <a:t> 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6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416" y="286603"/>
            <a:ext cx="9468787" cy="873455"/>
          </a:xfrm>
        </p:spPr>
        <p:txBody>
          <a:bodyPr/>
          <a:lstStyle/>
          <a:p>
            <a:r>
              <a:rPr lang="ru-RU" sz="4800" dirty="0"/>
              <a:t>Звезды </a:t>
            </a:r>
            <a:r>
              <a:rPr lang="ru-RU" sz="4800" dirty="0" smtClean="0"/>
              <a:t>современного футбола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26842" y="1625711"/>
            <a:ext cx="4831307" cy="127699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Криштиану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Роналду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— 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португальский футболист, выступающий за испанский клуб «Реал Мадрид» и сборную Португалии.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Является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единственным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футболистом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выигравшим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чемпионаты Англии, Испании и Италии.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81" y="1590778"/>
            <a:ext cx="3397580" cy="2300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82" y="4203510"/>
            <a:ext cx="3397580" cy="22701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99462" y="4676863"/>
            <a:ext cx="50860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Акинфеев</a:t>
            </a:r>
            <a:r>
              <a:rPr lang="ru-RU" sz="2000" b="1" dirty="0">
                <a:solidFill>
                  <a:srgbClr val="002060"/>
                </a:solidFill>
              </a:rPr>
              <a:t> Игорь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— российский футболист, вратарь, обладатель Кубка УЕФА, шестикратный чемпион России, бронзовый призёр ЧЕ-2008.</a:t>
            </a:r>
          </a:p>
        </p:txBody>
      </p:sp>
    </p:spTree>
    <p:extLst>
      <p:ext uri="{BB962C8B-B14F-4D97-AF65-F5344CB8AC3E}">
        <p14:creationId xmlns:p14="http://schemas.microsoft.com/office/powerpoint/2010/main" val="145729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37731</TotalTime>
  <Words>255</Words>
  <Application>Microsoft Office PowerPoint</Application>
  <PresentationFormat>Широкоэкранный</PresentationFormat>
  <Paragraphs>31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Грань</vt:lpstr>
      <vt:lpstr>ФУТБОЛ</vt:lpstr>
      <vt:lpstr>ЧТО ТАКОЕ ФУТБОЛ?</vt:lpstr>
      <vt:lpstr>ИСТОРИЯ ФУТБОЛА</vt:lpstr>
      <vt:lpstr>ПРАВИЛА ИГРЫ</vt:lpstr>
      <vt:lpstr>ФУТБОЛЬНЫЕ ВОРОТА</vt:lpstr>
      <vt:lpstr>ФУТБОЛЬНЫЙ МЯЧ</vt:lpstr>
      <vt:lpstr>Футбольная форма</vt:lpstr>
      <vt:lpstr>Звезды мирового футбола</vt:lpstr>
      <vt:lpstr>Звезды современного футбола</vt:lpstr>
      <vt:lpstr>МОЯ МЕЧТА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ФУТБОЛ?</dc:title>
  <dc:creator>User</dc:creator>
  <cp:lastModifiedBy>User</cp:lastModifiedBy>
  <cp:revision>24</cp:revision>
  <dcterms:created xsi:type="dcterms:W3CDTF">2020-03-17T16:18:18Z</dcterms:created>
  <dcterms:modified xsi:type="dcterms:W3CDTF">2020-04-13T16:57:12Z</dcterms:modified>
</cp:coreProperties>
</file>