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5" r:id="rId6"/>
    <p:sldId id="264" r:id="rId7"/>
    <p:sldId id="260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CBA79-AAC6-4677-91D5-FB86DE2CD91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8D095-B5CF-4C57-BFFD-2BAFF374A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3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D095-B5CF-4C57-BFFD-2BAFF374A1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4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D095-B5CF-4C57-BFFD-2BAFF374A1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0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Назови фигуру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D095-B5CF-4C57-BFFD-2BAFF374A1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8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160759-8B5C-47E1-B3F6-6091CE97FA7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1021A4-FCCE-49B2-8BAC-D07DAF7EE6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990" y="4365104"/>
            <a:ext cx="5637010" cy="882119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 algn="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Бабичева Галина Сергеевна </a:t>
            </a:r>
          </a:p>
          <a:p>
            <a:pPr algn="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МОУ Детский сад № 38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36883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 ГЕОМЕТРИЧЕСКИМИ ФИГУРАМИ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10" y="6388100"/>
            <a:ext cx="15065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91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229597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8234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Знакомить детей с геометрическими фигурами: кругом, квадратом, треугольником. Учить обследовать форму этих фигур, используя зрение.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Закреплять умение выделять цвет, форму, величину как особые свойства предметов; группировать однородные предметы по сенсорным признакам.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7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88" y="14001"/>
            <a:ext cx="672551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0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4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8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59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4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6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820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62</Words>
  <Application>Microsoft Office PowerPoint</Application>
  <PresentationFormat>Экран (4:3)</PresentationFormat>
  <Paragraphs>11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</cp:revision>
  <dcterms:created xsi:type="dcterms:W3CDTF">2020-04-08T09:44:58Z</dcterms:created>
  <dcterms:modified xsi:type="dcterms:W3CDTF">2020-04-08T10:32:14Z</dcterms:modified>
</cp:coreProperties>
</file>