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38842-4840-446D-9355-98FBA1F5AFDF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6E7-35F5-4F9A-AF67-7B647F21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772816"/>
            <a:ext cx="6048672" cy="1152128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>муниципальное бюджетное дошкольное образовательное учреждение </a:t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>«Детский сад </a:t>
            </a: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>№</a:t>
            </a: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>3</a:t>
            </a: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>»</a:t>
            </a: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>г. </a:t>
            </a: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>Сасово</a:t>
            </a: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4800" b="1" i="1" dirty="0" smtClean="0">
                <a:solidFill>
                  <a:schemeClr val="tx1">
                    <a:lumMod val="95000"/>
                  </a:schemeClr>
                </a:solidFill>
              </a:rPr>
              <a:t>«Дорожка здоровья»</a:t>
            </a:r>
            <a:r>
              <a:rPr lang="ru-RU" sz="2000" b="1" i="1" dirty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tx1">
                    <a:lumMod val="95000"/>
                  </a:schemeClr>
                </a:solidFill>
              </a:rPr>
            </a:br>
            <a:endParaRPr lang="ru-RU" sz="2000" b="1" i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/>
              <a:t>Выполнила: </a:t>
            </a:r>
          </a:p>
          <a:p>
            <a:pPr algn="r"/>
            <a:r>
              <a:rPr lang="ru-RU" sz="2800" i="1" dirty="0" smtClean="0"/>
              <a:t>Политова </a:t>
            </a:r>
            <a:r>
              <a:rPr lang="ru-RU" sz="2800" i="1" dirty="0" err="1" smtClean="0"/>
              <a:t>Зульфия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Наильевна</a:t>
            </a:r>
            <a:r>
              <a:rPr lang="ru-RU" sz="2800" i="1" dirty="0" smtClean="0"/>
              <a:t> </a:t>
            </a:r>
            <a:endParaRPr lang="ru-RU" sz="2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789040"/>
            <a:ext cx="2647950" cy="2790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 задачи: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b="1" i="1" dirty="0" smtClean="0"/>
              <a:t>Цель: </a:t>
            </a:r>
          </a:p>
          <a:p>
            <a:pPr algn="just">
              <a:buNone/>
            </a:pPr>
            <a:r>
              <a:rPr lang="ru-RU" sz="2000" b="1" i="1" dirty="0" smtClean="0"/>
              <a:t>      </a:t>
            </a:r>
            <a:r>
              <a:rPr lang="ru-RU" sz="2000" dirty="0" smtClean="0"/>
              <a:t>Создать условия для физического здоровья детей, закаливания организма при помощи использования массажных ковриков, посредством воздействия на биологически активные точки стопы. </a:t>
            </a:r>
          </a:p>
          <a:p>
            <a:pPr>
              <a:buNone/>
            </a:pPr>
            <a:endParaRPr lang="ru-RU" sz="2000" b="1" i="1" dirty="0" smtClean="0"/>
          </a:p>
          <a:p>
            <a:pPr>
              <a:buNone/>
            </a:pPr>
            <a:r>
              <a:rPr lang="ru-RU" sz="2000" b="1" i="1" dirty="0" smtClean="0"/>
              <a:t>Задачи: </a:t>
            </a:r>
            <a:endParaRPr lang="en-US" sz="2000" b="1" i="1" dirty="0" smtClean="0"/>
          </a:p>
          <a:p>
            <a:r>
              <a:rPr lang="ru-RU" sz="2000" dirty="0" smtClean="0"/>
              <a:t>Выявить уровень культуры здоровья детей, их потребности и функциональные возможности. </a:t>
            </a:r>
            <a:endParaRPr lang="en-US" sz="2000" dirty="0" smtClean="0"/>
          </a:p>
          <a:p>
            <a:r>
              <a:rPr lang="ru-RU" sz="2000" dirty="0" smtClean="0"/>
              <a:t>Определить теоретические основы создания нестандартного оборудования с учетом особенностей детей. </a:t>
            </a:r>
            <a:endParaRPr lang="en-US" sz="2000" dirty="0" smtClean="0"/>
          </a:p>
          <a:p>
            <a:r>
              <a:rPr lang="ru-RU" sz="2000" dirty="0" smtClean="0"/>
              <a:t>Разработать и изготовить нестандартное оборудование. </a:t>
            </a:r>
            <a:endParaRPr lang="ru-RU" sz="2000" dirty="0"/>
          </a:p>
          <a:p>
            <a:r>
              <a:rPr lang="ru-RU" sz="2000" dirty="0" smtClean="0"/>
              <a:t>Обогатить двигательную среду с целью воспитания культуры здоровья у детей.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7384" y="-27095"/>
            <a:ext cx="1996616" cy="22319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чего нужна дорожка здоровья?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Дорожка здоровья в детском саду предназначена для разнообразного воздействия на детские стопы. Как известно, на них располагается огромное количество активных точек, стимуляция которых позволяет положительно влиять на прохождение разных процессов внутри организма, а также на работу органов и систем. Регулярное массажное воздействие на стопы помогает ежедневно и совершено без труда улучшить здоровье ребенка. И дорожка здоровья позволяет сделать этот процесс не только полезным, но и весьма увлекательным. Детям такая конструкция будет крайне полезна, ведь она представляет собой не только средство профилактики, но и является замечательным вариантом терапии плоскостопия. Прогулки по такой дорожке рекомендуется совмещать с процедурами закаливания. Благодаря этому, здоровье деток действительно значительно улучшится.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940256"/>
            <a:ext cx="1530320" cy="1917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dirty="0" smtClean="0"/>
              <a:t>Применение педагогами дорожек здоровья гарантирует значительное сокращение заболеваемости воспитанников. У детей наблюдается положительная динамика показателей роста и веса, у них формируется правильная осанка. При этом у малышей с нарушениями опорно-двигательного аппарата фиксируются значительные улучшения. </a:t>
            </a:r>
          </a:p>
          <a:p>
            <a:pPr algn="ctr">
              <a:buNone/>
            </a:pPr>
            <a:r>
              <a:rPr lang="ru-RU" sz="2800" dirty="0" smtClean="0"/>
              <a:t>На фоне таких занятий происходит заметное улучшение общего эмоционально-психического состояния. </a:t>
            </a:r>
            <a:endParaRPr lang="ru-RU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9784" y="4490775"/>
            <a:ext cx="1944216" cy="2367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/>
              <a:t>Спасибо за внимание! </a:t>
            </a:r>
            <a:endParaRPr lang="ru-RU" sz="6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260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муниципальное бюджетное дошкольное образовательное учреждение  «Детский сад №3» г. Сасово     «Дорожка здоровья»    </vt:lpstr>
      <vt:lpstr>Цель и задачи: </vt:lpstr>
      <vt:lpstr>Для чего нужна дорожка здоровья?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«Детский сад №114» г. Новокузнецк</dc:title>
  <dc:creator>Админ</dc:creator>
  <cp:lastModifiedBy>Амир Кудяков</cp:lastModifiedBy>
  <cp:revision>5</cp:revision>
  <dcterms:created xsi:type="dcterms:W3CDTF">2018-02-23T08:30:27Z</dcterms:created>
  <dcterms:modified xsi:type="dcterms:W3CDTF">2020-04-06T18:51:22Z</dcterms:modified>
</cp:coreProperties>
</file>