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731933-A3FF-49F1-87E4-F8A66D6BFE27}" type="datetimeFigureOut">
              <a:rPr lang="ru-RU" smtClean="0"/>
              <a:t>14.09.2018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025A86-7C72-4DC3-AC99-CB992C945253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</a:t>
            </a:r>
            <a:r>
              <a:rPr lang="ru-RU" dirty="0" smtClean="0"/>
              <a:t>Организация работы с обучающимися, испытывающими затруднения на уроках технологии</a:t>
            </a:r>
            <a:r>
              <a:rPr lang="ru-RU" dirty="0" smtClean="0"/>
              <a:t>».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200" dirty="0" smtClean="0"/>
              <a:t>Презентацию подготовила </a:t>
            </a:r>
            <a:br>
              <a:rPr lang="ru-RU" sz="2200" dirty="0" smtClean="0"/>
            </a:br>
            <a:r>
              <a:rPr lang="ru-RU" sz="2200" dirty="0" smtClean="0"/>
              <a:t>учитель технологии</a:t>
            </a:r>
            <a:br>
              <a:rPr lang="ru-RU" sz="2200" dirty="0" smtClean="0"/>
            </a:br>
            <a:r>
              <a:rPr lang="ru-RU" sz="2200" dirty="0" smtClean="0"/>
              <a:t> МБОУ «СОШ №3»</a:t>
            </a:r>
            <a:br>
              <a:rPr lang="ru-RU" sz="2200" dirty="0" smtClean="0"/>
            </a:br>
            <a:r>
              <a:rPr lang="ru-RU" sz="2200" dirty="0" smtClean="0"/>
              <a:t>Н.В. Пикалова</a:t>
            </a:r>
            <a:r>
              <a:rPr lang="ru-RU" sz="2200" dirty="0" smtClean="0"/>
              <a:t>                  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9551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04" y="476672"/>
            <a:ext cx="8504768" cy="5688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187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51520" y="2276872"/>
            <a:ext cx="7597080" cy="39604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неуспеваемости.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08920"/>
            <a:ext cx="7560840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5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8496944" cy="33843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Особенности неуспевающих учащихся</a:t>
            </a:r>
            <a:endParaRPr lang="ru-RU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43188"/>
            <a:ext cx="8424936" cy="2514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06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300" dirty="0">
                <a:solidFill>
                  <a:srgbClr val="1B587C">
                    <a:shade val="75000"/>
                  </a:srgbClr>
                </a:solidFill>
                <a:ea typeface="+mj-ea"/>
                <a:cs typeface="+mj-cs"/>
              </a:rPr>
              <a:t>Организация работы с обучающимися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860813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Особое место в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моей работе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занимает индивидуальная форма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обучения 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260528"/>
            <a:ext cx="84969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Для вовлечения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в образовательный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процесс на уроках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технологии  предлагаю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ученицам посмотреть видеоматериалы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  выставок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творческих работ в городе,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   ярмарки рукоделия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работы в краеведческом музее,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свои собственные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работы. Дети рассматривают,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трогают руками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,обсуждают,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предлагают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свои варианты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оформления, цветовое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решения, договариваются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между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собой , кто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хочет выполнить такую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же работу и наконец , обращаются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предложением 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выполнении.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Конечно,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не все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одна две остаются равнодушными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но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ради остальных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есть смысл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проводить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такую подготовительную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работу.</a:t>
            </a: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своей работе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использую элементы  различных педагогических технологий: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проблемного обучения , которая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помогает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развивать логическое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мышление,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память,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умение анализировать события, сопоставлять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факты. Дает возможность учащимся самостоятельно исследуя материал, отвечать на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поставленные проблемы, строить предположения, выдвигать гипотезы. Большое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внимание на своих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уроках уделяю составлению опорных схем,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таблиц.</a:t>
            </a: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Учитываю возрастные и психологические особенности учащихся, даю различные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разно уровневые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задания, тесты, карточки и т.д.. Обязательно ведётся опрос домашнего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задания , применяются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творческие задания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440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Осуществляется индивидуальный подход в обучении. Домашнее задание проверяю по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индивидуальным карточкам, слабоуспевающим учащимся даются задания по работе с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учебником. Наиболее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активным ученицам предлагаю подготовить 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сообщения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теме, найти интересующий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материал в журналах, интернете. Применяю такую форму работы, как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групповое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собеседование.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Применение элементов технологии проблемного обучения предоставляет активную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самостоятельную деятельность учащихся, в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результате чего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и происходит творческое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овладение профессиональными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знаниями, навыками, умениями 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развитие мыслительных способностей учащихся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Использую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различные формы работы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Т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ворческие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задания после усвоения нового материала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или на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закрепление изученного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раздела,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составление кроссвордов, викторин, тестов и т.д.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Задания, предлагаемые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ребятам, направлены на развитие памяти, внимания, навыков сравнения, анализа,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мышления. На уроках использую фронтальные, групповые и индивидуальные формы работы.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В рамках индивидуальной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работы учащимся предлагаются задания различной сложности,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когда ученик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выбирает задание по силам. Уделяю большое внимание учащимся с низкой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учебной мотивацией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 предмету, пытаюсь заинтересовать их, даю облегченные задания.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Применяю элементы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технологии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«Интерактивного обучения», т.е. процесс научения происходит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в групповой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совместной деятельности.</a:t>
            </a:r>
          </a:p>
          <a:p>
            <a:pPr lvl="0"/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lvl="0"/>
            <a:endParaRPr lang="ru-RU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73853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206</TotalTime>
  <Words>394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«Организация работы с обучающимися, испытывающими затруднения на уроках технологии».   Презентацию подготовила  учитель технологии  МБОУ «СОШ №3» Н.В. Пикалова                   </vt:lpstr>
      <vt:lpstr>Презентация PowerPoint</vt:lpstr>
      <vt:lpstr>Причины неуспеваемости.</vt:lpstr>
      <vt:lpstr>Особенности неуспевающих учащихся</vt:lpstr>
      <vt:lpstr>Презентация PowerPoint</vt:lpstr>
      <vt:lpstr>Презентация PowerPoint</vt:lpstr>
    </vt:vector>
  </TitlesOfParts>
  <Company>МОУ СОШ № 3 г. Тарко-Сале Пуровского района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«Организация работы с обучающимися, испытывающими затруднения на уроках технологии».</dc:title>
  <dc:creator>Kab173</dc:creator>
  <cp:lastModifiedBy>Kab173</cp:lastModifiedBy>
  <cp:revision>9</cp:revision>
  <dcterms:created xsi:type="dcterms:W3CDTF">2018-09-13T10:25:14Z</dcterms:created>
  <dcterms:modified xsi:type="dcterms:W3CDTF">2018-09-14T12:24:41Z</dcterms:modified>
</cp:coreProperties>
</file>