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68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9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08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14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02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9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82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2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36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6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6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6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08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4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35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47A2-C9D2-4CA7-B9A6-E5102F39A5C3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0983E2-8290-42DB-A951-BB580C23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7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1421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«Редкие насекомые Саратовской области»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Касьяновна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4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05" y="187171"/>
            <a:ext cx="8596668" cy="18917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  Насекомые старше людей на сотни миллионов лет. Соседство с человеком не пошло им на пользу. Сегодня в Красную книгу Саратовской области уже занесено свыше 100 видов насекомых.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    Многим они порой кажутся чересчур многочисленными, назойливыми и неприятными. И это в то время, когда самые красивые, самые удивительные из них уже находятся на грани исчезновения!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4822" name="Picture 6" descr="https://avatars.mds.yandex.net/get-zen_doc/1703615/pub_5cc73048007b5200b31ca08e_5cc7680a55033c00b3b3be5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32" y="2208165"/>
            <a:ext cx="8604562" cy="429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587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461818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Саратовской области произрастает 1700 видов растений, обитает 70 видов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250 видов птиц. Более 400 видов растений и животных занесено в Красную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065" y="1930400"/>
            <a:ext cx="7425205" cy="4628198"/>
          </a:xfrm>
        </p:spPr>
      </p:pic>
    </p:spTree>
    <p:extLst>
      <p:ext uri="{BB962C8B-B14F-4D97-AF65-F5344CB8AC3E}">
        <p14:creationId xmlns:p14="http://schemas.microsoft.com/office/powerpoint/2010/main" xmlns="" val="120720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Люди часто забывают, что они не одни на этой планете. Флоре и фауне приходится уступать напору человека. В этой борьбе выживает сильнейший, а потому слабый уходит…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5" t="7400" r="13683" b="3521"/>
          <a:stretch/>
        </p:blipFill>
        <p:spPr>
          <a:xfrm>
            <a:off x="521711" y="3734382"/>
            <a:ext cx="4244253" cy="3037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5" r="9912"/>
          <a:stretch/>
        </p:blipFill>
        <p:spPr>
          <a:xfrm>
            <a:off x="4895273" y="2131873"/>
            <a:ext cx="4516582" cy="32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07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4873"/>
            <a:ext cx="8596668" cy="15055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Бронзовка гладкая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Отряд: 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Жесткокрылые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 длиной 22.8-28.7 мм. Верх тела блестящий, золотисто-зеленый, иногда медно-красный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 преимущественно в больших старых лесах и садах.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сокращается. Главная причина - вырубки старых лесов и в частности дубрав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" t="2833" r="1909" b="8119"/>
          <a:stretch/>
        </p:blipFill>
        <p:spPr>
          <a:xfrm>
            <a:off x="1459345" y="2072137"/>
            <a:ext cx="6788727" cy="4644141"/>
          </a:xfrm>
        </p:spPr>
      </p:pic>
    </p:spTree>
    <p:extLst>
      <p:ext uri="{BB962C8B-B14F-4D97-AF65-F5344CB8AC3E}">
        <p14:creationId xmlns:p14="http://schemas.microsoft.com/office/powerpoint/2010/main" xmlns="" val="255442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964"/>
            <a:ext cx="8596668" cy="17364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base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Голубянка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мелеагр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Чешуекрылые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переднего крыла 1118 мм. Верхняя сторона крыла самца белесо-голубая, блестящая, с узким черным краем. Самка сверху сине-голубая с черными жилками или коричневая с желтоватыми ответвлениями.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исчезновения пожары, выпас скота, применение пестицидов.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994" y="2032883"/>
            <a:ext cx="6219897" cy="4664923"/>
          </a:xfrm>
        </p:spPr>
      </p:pic>
    </p:spTree>
    <p:extLst>
      <p:ext uri="{BB962C8B-B14F-4D97-AF65-F5344CB8AC3E}">
        <p14:creationId xmlns:p14="http://schemas.microsoft.com/office/powerpoint/2010/main" xmlns="" val="84214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596668" cy="15701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ДОЗОРЩИК-ИМПЕРАТОР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Отряд: 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Стрекозы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наиболее крупных видов стрекоз с мощным полетом. Грудь зеленая с широкими черными полосами на швах. Крылья прозрачные, крупные (длина крыла 50 мм).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на водоемах как в открытых, так и в лесных ландшафтах.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исчезновения - загрязнение водоемов, применение пестицидов.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936" y="2058989"/>
            <a:ext cx="7083429" cy="45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06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7783"/>
            <a:ext cx="8596668" cy="18842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 - ОЛЕНЬ (рогач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насекомое семейства рогачей.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самца до 8 – 9 см (с верхними челюстями), самки до 5 см. Распространён в широколиственных лесах,  чаще всего в старых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дубравах. Он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известных жуков и самый большой жук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Европе.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 десятилетия численность жука – оленя сократилась. Численность этого насекомого  в Саратовской области повсеместно низка и составляет 10 – 20 особей на 500кв. м  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40" y="2165494"/>
            <a:ext cx="5046878" cy="37851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222" y="2895167"/>
            <a:ext cx="5634724" cy="37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67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2437"/>
            <a:ext cx="8596668" cy="1948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расотел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пахучий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жук из семейства жужелиц. Отличается золотисто-сине-зелёными надкрыльями и резким запахом, который жук издаёт в случае опасности. Жук длиной 21—31 мм.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Саратовской области отмечается на северо-западе и в центральной части: в 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Ртищевском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Вольском,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Татищевском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Саратовском и Воскресенском районах. 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Численность снижается вследствие вырубки старых лесов против гусениц непарного шелкопряда, на питании которыми специализирован данный вид. 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1" t="13279" r="1678" b="7167"/>
          <a:stretch/>
        </p:blipFill>
        <p:spPr>
          <a:xfrm>
            <a:off x="901522" y="2281382"/>
            <a:ext cx="7762187" cy="4424218"/>
          </a:xfrm>
        </p:spPr>
      </p:pic>
    </p:spTree>
    <p:extLst>
      <p:ext uri="{BB962C8B-B14F-4D97-AF65-F5344CB8AC3E}">
        <p14:creationId xmlns:p14="http://schemas.microsoft.com/office/powerpoint/2010/main" xmlns="" val="32395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0909"/>
            <a:ext cx="8596668" cy="17918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абочка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 парусников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переднего крыла 35—40 мм, размах крыльев 56—85 мм. Верхняя сторона крыльев серо-жёлтая, с рисунком из чёрных пятен и полос.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 — одна из самых распространённых дневных бабочек в Европе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по всей Саратовской области. В 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Ртищевском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 был отмечен в районе села 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Подгоренка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 факторами исчезновения остаются прогон и выпас скота, весенний и осенний палы степи.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615" y="2115128"/>
            <a:ext cx="6967599" cy="4647334"/>
          </a:xfrm>
        </p:spPr>
      </p:pic>
    </p:spTree>
    <p:extLst>
      <p:ext uri="{BB962C8B-B14F-4D97-AF65-F5344CB8AC3E}">
        <p14:creationId xmlns:p14="http://schemas.microsoft.com/office/powerpoint/2010/main" xmlns="" val="12328168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99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«Редкие насекомые Саратовской области»        Котина Ольга Касьяновна</vt:lpstr>
      <vt:lpstr>На территории Саратовской области произрастает 1700 видов растений, обитает 70 видов млекопитающих, 250 видов птиц. Более 400 видов растений и животных занесено в Красную книгу.</vt:lpstr>
      <vt:lpstr>Люди часто забывают, что они не одни на этой планете. Флоре и фауне приходится уступать напору человека. В этой борьбе выживает сильнейший, а потому слабый уходит… </vt:lpstr>
      <vt:lpstr>Бронзовка гладкая Отряд: Жесткокрылые Жук длиной 22.8-28.7 мм. Верх тела блестящий, золотисто-зеленый, иногда медно-красный Живет преимущественно в больших старых лесах и садах. Численность сокращается. Главная причина - вырубки старых лесов и в частности дубрав </vt:lpstr>
      <vt:lpstr>Голубянка мелеагр Отряд Чешуекрылые Длина переднего крыла 1118 мм. Верхняя сторона крыла самца белесо-голубая, блестящая, с узким черным краем. Самка сверху сине-голубая с черными жилками или коричневая с желтоватыми ответвлениями. Причина исчезновения пожары, выпас скота, применение пестицидов.</vt:lpstr>
      <vt:lpstr>ДОЗОРЩИК-ИМПЕРАТОР Отряд: Стрекозы Один из наиболее крупных видов стрекоз с мощным полетом. Грудь зеленая с широкими черными полосами на швах. Крылья прозрачные, крупные (длина крыла 50 мм). Обитает на водоемах как в открытых, так и в лесных ландшафтах. Причина исчезновения - загрязнение водоемов, применение пестицидов. </vt:lpstr>
      <vt:lpstr> ЖУК - ОЛЕНЬ (рогач)  насекомое семейства рогачей. Длина самца до 8 – 9 см (с верхними челюстями), самки до 5 см. Распространён в широколиственных лесах,  чаще всего в старых дубравах. Он один из самых известных жуков и самый большой жук в Европе. В последние  десятилетия численность жука – оленя сократилась. Численность этого насекомого  в Саратовской области повсеместно низка и составляет 10 – 20 особей на 500кв. м   </vt:lpstr>
      <vt:lpstr>Красотел пахучий Крупный жук из семейства жужелиц. Отличается золотисто-сине-зелёными надкрыльями и резким запахом, который жук издаёт в случае опасности. Жук длиной 21—31 мм. В Саратовской области отмечается на северо-западе и в центральной части: в Ртищевском, Вольском, Татищевском, Саратовском и Воскресенском районах.   Численность снижается вследствие вырубки старых лесов против гусениц непарного шелкопряда, на питании которыми специализирован данный вид.  </vt:lpstr>
      <vt:lpstr>Махаон Бабочка семейства парусников Длина переднего крыла 35—40 мм, размах крыльев 56—85 мм. Верхняя сторона крыльев серо-жёлтая, с рисунком из чёрных пятен и полос. Махаон — одна из самых распространённых дневных бабочек в Европе Встречается по всей Саратовской области. В Ртищевском районе был отмечен в районе села Подгоренка. Основными  факторами исчезновения остаются прогон и выпас скота, весенний и осенний палы степи. </vt:lpstr>
      <vt:lpstr>    Насекомые старше людей на сотни миллионов лет. Соседство с человеком не пошло им на пользу. Сегодня в Красную книгу Саратовской области уже занесено свыше 100 видов насекомых.       Многим они порой кажутся чересчур многочисленными, назойливыми и неприятными. И это в то время, когда самые красивые, самые удивительные из них уже находятся на грани исчезновения!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территории Саратовской области произрастает 1700 видов растений, обитает 70 видов млекопитающих, 250 видов птиц. Более 400 видов растений и животных занесено в Красную книгу.</dc:title>
  <dc:creator>Пользователь Windows</dc:creator>
  <cp:lastModifiedBy>Dom</cp:lastModifiedBy>
  <cp:revision>37</cp:revision>
  <dcterms:created xsi:type="dcterms:W3CDTF">2019-10-14T20:56:18Z</dcterms:created>
  <dcterms:modified xsi:type="dcterms:W3CDTF">2019-12-28T16:35:56Z</dcterms:modified>
</cp:coreProperties>
</file>