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7" r:id="rId3"/>
    <p:sldId id="271" r:id="rId4"/>
    <p:sldId id="272" r:id="rId5"/>
    <p:sldId id="273" r:id="rId6"/>
    <p:sldId id="274" r:id="rId7"/>
    <p:sldId id="275" r:id="rId8"/>
    <p:sldId id="276" r:id="rId9"/>
    <p:sldId id="268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733096-8DB7-46A3-AB32-744A64735113}" type="doc">
      <dgm:prSet loTypeId="urn:microsoft.com/office/officeart/2005/8/layout/orgChart1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2B25B98B-B152-4561-8F91-BC55DCE402A2}">
      <dgm:prSet phldrT="[Текст]" custT="1"/>
      <dgm:spPr/>
      <dgm:t>
        <a:bodyPr/>
        <a:lstStyle/>
        <a:p>
          <a:r>
            <a:rPr lang="ru-RU" sz="2400" b="1" dirty="0" smtClean="0"/>
            <a:t>Теория цивилизации</a:t>
          </a:r>
          <a:endParaRPr lang="ru-RU" sz="2400" b="1" dirty="0"/>
        </a:p>
      </dgm:t>
    </dgm:pt>
    <dgm:pt modelId="{960E99F8-97F5-4A26-A217-B71640B94DD2}" type="parTrans" cxnId="{92D1B679-0AFB-4889-8EAA-0C76193A83C2}">
      <dgm:prSet/>
      <dgm:spPr/>
      <dgm:t>
        <a:bodyPr/>
        <a:lstStyle/>
        <a:p>
          <a:endParaRPr lang="ru-RU"/>
        </a:p>
      </dgm:t>
    </dgm:pt>
    <dgm:pt modelId="{613585FE-8F5A-4FDA-84EA-78B81F7346C2}" type="sibTrans" cxnId="{92D1B679-0AFB-4889-8EAA-0C76193A83C2}">
      <dgm:prSet/>
      <dgm:spPr/>
      <dgm:t>
        <a:bodyPr/>
        <a:lstStyle/>
        <a:p>
          <a:endParaRPr lang="ru-RU"/>
        </a:p>
      </dgm:t>
    </dgm:pt>
    <dgm:pt modelId="{E1A9B6E1-7371-4BD8-BD47-72595E54489E}">
      <dgm:prSet phldrT="[Текст]" custT="1"/>
      <dgm:spPr/>
      <dgm:t>
        <a:bodyPr/>
        <a:lstStyle/>
        <a:p>
          <a:r>
            <a:rPr lang="ru-RU" sz="2400" b="1" dirty="0" smtClean="0"/>
            <a:t>Стадиальный подход</a:t>
          </a:r>
          <a:endParaRPr lang="ru-RU" sz="2400" b="1" dirty="0"/>
        </a:p>
      </dgm:t>
    </dgm:pt>
    <dgm:pt modelId="{26371C60-1026-4571-9786-EBDECA9F3878}" type="parTrans" cxnId="{3FBABE7B-F13C-4031-AE9A-8CC1BBF5DB33}">
      <dgm:prSet/>
      <dgm:spPr/>
      <dgm:t>
        <a:bodyPr/>
        <a:lstStyle/>
        <a:p>
          <a:endParaRPr lang="ru-RU"/>
        </a:p>
      </dgm:t>
    </dgm:pt>
    <dgm:pt modelId="{BEFF8B69-8DA6-4F3F-A638-BA45D2EC4A69}" type="sibTrans" cxnId="{3FBABE7B-F13C-4031-AE9A-8CC1BBF5DB33}">
      <dgm:prSet/>
      <dgm:spPr/>
      <dgm:t>
        <a:bodyPr/>
        <a:lstStyle/>
        <a:p>
          <a:endParaRPr lang="ru-RU"/>
        </a:p>
      </dgm:t>
    </dgm:pt>
    <dgm:pt modelId="{20DBC1F0-5BDC-4753-AF59-C51D96ADF1B9}">
      <dgm:prSet phldrT="[Текст]" custT="1"/>
      <dgm:spPr/>
      <dgm:t>
        <a:bodyPr/>
        <a:lstStyle/>
        <a:p>
          <a:r>
            <a:rPr lang="ru-RU" sz="2400" b="1" dirty="0" smtClean="0"/>
            <a:t>Локальный подход</a:t>
          </a:r>
          <a:endParaRPr lang="ru-RU" sz="2400" b="1" dirty="0"/>
        </a:p>
      </dgm:t>
    </dgm:pt>
    <dgm:pt modelId="{ACE76B5A-37DF-4CF3-A21E-52B5C798EF40}" type="parTrans" cxnId="{368CB8CA-647E-4C03-8F4E-89145966AF7E}">
      <dgm:prSet/>
      <dgm:spPr/>
      <dgm:t>
        <a:bodyPr/>
        <a:lstStyle/>
        <a:p>
          <a:endParaRPr lang="ru-RU"/>
        </a:p>
      </dgm:t>
    </dgm:pt>
    <dgm:pt modelId="{8EDC2480-7C0E-49E7-A96F-2B387CE7EA6A}" type="sibTrans" cxnId="{368CB8CA-647E-4C03-8F4E-89145966AF7E}">
      <dgm:prSet/>
      <dgm:spPr/>
      <dgm:t>
        <a:bodyPr/>
        <a:lstStyle/>
        <a:p>
          <a:endParaRPr lang="ru-RU"/>
        </a:p>
      </dgm:t>
    </dgm:pt>
    <dgm:pt modelId="{B60037D5-4FF9-4B93-ACF4-FCC08BCD8152}" type="pres">
      <dgm:prSet presAssocID="{79733096-8DB7-46A3-AB32-744A647351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EDD88E-E3A7-486F-BE60-3AFEF9D846D9}" type="pres">
      <dgm:prSet presAssocID="{2B25B98B-B152-4561-8F91-BC55DCE402A2}" presName="hierRoot1" presStyleCnt="0">
        <dgm:presLayoutVars>
          <dgm:hierBranch val="init"/>
        </dgm:presLayoutVars>
      </dgm:prSet>
      <dgm:spPr/>
    </dgm:pt>
    <dgm:pt modelId="{78ADB324-5252-47FC-973F-7248F096DB30}" type="pres">
      <dgm:prSet presAssocID="{2B25B98B-B152-4561-8F91-BC55DCE402A2}" presName="rootComposite1" presStyleCnt="0"/>
      <dgm:spPr/>
    </dgm:pt>
    <dgm:pt modelId="{F286DA1E-9C0C-4786-B1DC-77977AE5CF38}" type="pres">
      <dgm:prSet presAssocID="{2B25B98B-B152-4561-8F91-BC55DCE402A2}" presName="rootText1" presStyleLbl="node0" presStyleIdx="0" presStyleCnt="1" custScaleX="173809" custScaleY="424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2C962A-9635-4860-BBB0-1A363DA06199}" type="pres">
      <dgm:prSet presAssocID="{2B25B98B-B152-4561-8F91-BC55DCE402A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07E9271-06F7-46FE-B4C5-AF87B086806D}" type="pres">
      <dgm:prSet presAssocID="{2B25B98B-B152-4561-8F91-BC55DCE402A2}" presName="hierChild2" presStyleCnt="0"/>
      <dgm:spPr/>
    </dgm:pt>
    <dgm:pt modelId="{F2C4C9A8-F57B-42D1-9FAE-7BBB301E6F0F}" type="pres">
      <dgm:prSet presAssocID="{26371C60-1026-4571-9786-EBDECA9F3878}" presName="Name37" presStyleLbl="parChTrans1D2" presStyleIdx="0" presStyleCnt="2"/>
      <dgm:spPr/>
      <dgm:t>
        <a:bodyPr/>
        <a:lstStyle/>
        <a:p>
          <a:endParaRPr lang="ru-RU"/>
        </a:p>
      </dgm:t>
    </dgm:pt>
    <dgm:pt modelId="{2D1505AD-94A4-40E4-A5A5-EA3C678F4A0C}" type="pres">
      <dgm:prSet presAssocID="{E1A9B6E1-7371-4BD8-BD47-72595E54489E}" presName="hierRoot2" presStyleCnt="0">
        <dgm:presLayoutVars>
          <dgm:hierBranch val="init"/>
        </dgm:presLayoutVars>
      </dgm:prSet>
      <dgm:spPr/>
    </dgm:pt>
    <dgm:pt modelId="{B0427EFD-9DB8-4A8A-8A74-8D67DC8E59E4}" type="pres">
      <dgm:prSet presAssocID="{E1A9B6E1-7371-4BD8-BD47-72595E54489E}" presName="rootComposite" presStyleCnt="0"/>
      <dgm:spPr/>
    </dgm:pt>
    <dgm:pt modelId="{538E6BE3-485A-4DC4-916A-0949977DC06B}" type="pres">
      <dgm:prSet presAssocID="{E1A9B6E1-7371-4BD8-BD47-72595E54489E}" presName="rootText" presStyleLbl="node2" presStyleIdx="0" presStyleCnt="2" custScaleX="127299" custScaleY="864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8DFBED-57ED-4B31-8A32-87916A356718}" type="pres">
      <dgm:prSet presAssocID="{E1A9B6E1-7371-4BD8-BD47-72595E54489E}" presName="rootConnector" presStyleLbl="node2" presStyleIdx="0" presStyleCnt="2"/>
      <dgm:spPr/>
      <dgm:t>
        <a:bodyPr/>
        <a:lstStyle/>
        <a:p>
          <a:endParaRPr lang="ru-RU"/>
        </a:p>
      </dgm:t>
    </dgm:pt>
    <dgm:pt modelId="{B37FCC72-E213-4311-9003-5DFA1B7F8431}" type="pres">
      <dgm:prSet presAssocID="{E1A9B6E1-7371-4BD8-BD47-72595E54489E}" presName="hierChild4" presStyleCnt="0"/>
      <dgm:spPr/>
    </dgm:pt>
    <dgm:pt modelId="{DA3B72B6-4CFB-44AF-9C0E-3C10C0104BD8}" type="pres">
      <dgm:prSet presAssocID="{E1A9B6E1-7371-4BD8-BD47-72595E54489E}" presName="hierChild5" presStyleCnt="0"/>
      <dgm:spPr/>
    </dgm:pt>
    <dgm:pt modelId="{7DA58D1C-058F-48F3-B3C8-DC609E5D58FA}" type="pres">
      <dgm:prSet presAssocID="{ACE76B5A-37DF-4CF3-A21E-52B5C798EF40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C1FA765-5B68-4A70-BC2D-E045AD1F5D8F}" type="pres">
      <dgm:prSet presAssocID="{20DBC1F0-5BDC-4753-AF59-C51D96ADF1B9}" presName="hierRoot2" presStyleCnt="0">
        <dgm:presLayoutVars>
          <dgm:hierBranch val="init"/>
        </dgm:presLayoutVars>
      </dgm:prSet>
      <dgm:spPr/>
    </dgm:pt>
    <dgm:pt modelId="{8906AE8A-95B4-43B2-8811-EE6A9A1438EE}" type="pres">
      <dgm:prSet presAssocID="{20DBC1F0-5BDC-4753-AF59-C51D96ADF1B9}" presName="rootComposite" presStyleCnt="0"/>
      <dgm:spPr/>
    </dgm:pt>
    <dgm:pt modelId="{1DB1B450-F6EB-4A3B-84A5-2B94D5B005F6}" type="pres">
      <dgm:prSet presAssocID="{20DBC1F0-5BDC-4753-AF59-C51D96ADF1B9}" presName="rootText" presStyleLbl="node2" presStyleIdx="1" presStyleCnt="2" custScaleX="124830" custScaleY="861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682E60-8F03-459B-BB27-23395382F4A8}" type="pres">
      <dgm:prSet presAssocID="{20DBC1F0-5BDC-4753-AF59-C51D96ADF1B9}" presName="rootConnector" presStyleLbl="node2" presStyleIdx="1" presStyleCnt="2"/>
      <dgm:spPr/>
      <dgm:t>
        <a:bodyPr/>
        <a:lstStyle/>
        <a:p>
          <a:endParaRPr lang="ru-RU"/>
        </a:p>
      </dgm:t>
    </dgm:pt>
    <dgm:pt modelId="{D55B47FC-1765-4519-88FB-C438450AC369}" type="pres">
      <dgm:prSet presAssocID="{20DBC1F0-5BDC-4753-AF59-C51D96ADF1B9}" presName="hierChild4" presStyleCnt="0"/>
      <dgm:spPr/>
    </dgm:pt>
    <dgm:pt modelId="{0E5DCD68-3CFA-4D0F-B587-5E7B41D65315}" type="pres">
      <dgm:prSet presAssocID="{20DBC1F0-5BDC-4753-AF59-C51D96ADF1B9}" presName="hierChild5" presStyleCnt="0"/>
      <dgm:spPr/>
    </dgm:pt>
    <dgm:pt modelId="{79C95526-0A7F-4114-852B-1D625639DF36}" type="pres">
      <dgm:prSet presAssocID="{2B25B98B-B152-4561-8F91-BC55DCE402A2}" presName="hierChild3" presStyleCnt="0"/>
      <dgm:spPr/>
    </dgm:pt>
  </dgm:ptLst>
  <dgm:cxnLst>
    <dgm:cxn modelId="{92D1B679-0AFB-4889-8EAA-0C76193A83C2}" srcId="{79733096-8DB7-46A3-AB32-744A64735113}" destId="{2B25B98B-B152-4561-8F91-BC55DCE402A2}" srcOrd="0" destOrd="0" parTransId="{960E99F8-97F5-4A26-A217-B71640B94DD2}" sibTransId="{613585FE-8F5A-4FDA-84EA-78B81F7346C2}"/>
    <dgm:cxn modelId="{788E889A-003B-42B6-A08C-558C6F2A6DAB}" type="presOf" srcId="{20DBC1F0-5BDC-4753-AF59-C51D96ADF1B9}" destId="{1DB1B450-F6EB-4A3B-84A5-2B94D5B005F6}" srcOrd="0" destOrd="0" presId="urn:microsoft.com/office/officeart/2005/8/layout/orgChart1"/>
    <dgm:cxn modelId="{A348C295-424E-4C48-A9A1-820472EFABDD}" type="presOf" srcId="{2B25B98B-B152-4561-8F91-BC55DCE402A2}" destId="{402C962A-9635-4860-BBB0-1A363DA06199}" srcOrd="1" destOrd="0" presId="urn:microsoft.com/office/officeart/2005/8/layout/orgChart1"/>
    <dgm:cxn modelId="{7B44838D-6F23-4248-9DCD-7748987DE518}" type="presOf" srcId="{20DBC1F0-5BDC-4753-AF59-C51D96ADF1B9}" destId="{DD682E60-8F03-459B-BB27-23395382F4A8}" srcOrd="1" destOrd="0" presId="urn:microsoft.com/office/officeart/2005/8/layout/orgChart1"/>
    <dgm:cxn modelId="{F5C63291-ABB9-40BD-9A81-E92179F35AF6}" type="presOf" srcId="{26371C60-1026-4571-9786-EBDECA9F3878}" destId="{F2C4C9A8-F57B-42D1-9FAE-7BBB301E6F0F}" srcOrd="0" destOrd="0" presId="urn:microsoft.com/office/officeart/2005/8/layout/orgChart1"/>
    <dgm:cxn modelId="{DAA59608-1761-4DDA-9EF8-652F317F98F2}" type="presOf" srcId="{E1A9B6E1-7371-4BD8-BD47-72595E54489E}" destId="{938DFBED-57ED-4B31-8A32-87916A356718}" srcOrd="1" destOrd="0" presId="urn:microsoft.com/office/officeart/2005/8/layout/orgChart1"/>
    <dgm:cxn modelId="{6626DF11-9156-4A2F-A277-6B95A0AED765}" type="presOf" srcId="{79733096-8DB7-46A3-AB32-744A64735113}" destId="{B60037D5-4FF9-4B93-ACF4-FCC08BCD8152}" srcOrd="0" destOrd="0" presId="urn:microsoft.com/office/officeart/2005/8/layout/orgChart1"/>
    <dgm:cxn modelId="{6F1AD6DD-8F6C-4E8C-A12F-BCC717F7A609}" type="presOf" srcId="{2B25B98B-B152-4561-8F91-BC55DCE402A2}" destId="{F286DA1E-9C0C-4786-B1DC-77977AE5CF38}" srcOrd="0" destOrd="0" presId="urn:microsoft.com/office/officeart/2005/8/layout/orgChart1"/>
    <dgm:cxn modelId="{368CB8CA-647E-4C03-8F4E-89145966AF7E}" srcId="{2B25B98B-B152-4561-8F91-BC55DCE402A2}" destId="{20DBC1F0-5BDC-4753-AF59-C51D96ADF1B9}" srcOrd="1" destOrd="0" parTransId="{ACE76B5A-37DF-4CF3-A21E-52B5C798EF40}" sibTransId="{8EDC2480-7C0E-49E7-A96F-2B387CE7EA6A}"/>
    <dgm:cxn modelId="{F1821ECA-BD87-437A-B271-E0095A0DA688}" type="presOf" srcId="{ACE76B5A-37DF-4CF3-A21E-52B5C798EF40}" destId="{7DA58D1C-058F-48F3-B3C8-DC609E5D58FA}" srcOrd="0" destOrd="0" presId="urn:microsoft.com/office/officeart/2005/8/layout/orgChart1"/>
    <dgm:cxn modelId="{3FBABE7B-F13C-4031-AE9A-8CC1BBF5DB33}" srcId="{2B25B98B-B152-4561-8F91-BC55DCE402A2}" destId="{E1A9B6E1-7371-4BD8-BD47-72595E54489E}" srcOrd="0" destOrd="0" parTransId="{26371C60-1026-4571-9786-EBDECA9F3878}" sibTransId="{BEFF8B69-8DA6-4F3F-A638-BA45D2EC4A69}"/>
    <dgm:cxn modelId="{507177F7-FBE6-4FE3-8203-CC1A4B2FE4B7}" type="presOf" srcId="{E1A9B6E1-7371-4BD8-BD47-72595E54489E}" destId="{538E6BE3-485A-4DC4-916A-0949977DC06B}" srcOrd="0" destOrd="0" presId="urn:microsoft.com/office/officeart/2005/8/layout/orgChart1"/>
    <dgm:cxn modelId="{72C88097-88B1-47AB-877F-72461466404D}" type="presParOf" srcId="{B60037D5-4FF9-4B93-ACF4-FCC08BCD8152}" destId="{92EDD88E-E3A7-486F-BE60-3AFEF9D846D9}" srcOrd="0" destOrd="0" presId="urn:microsoft.com/office/officeart/2005/8/layout/orgChart1"/>
    <dgm:cxn modelId="{9A180A94-5AB0-44D6-A6D7-19DFCE2B4FC8}" type="presParOf" srcId="{92EDD88E-E3A7-486F-BE60-3AFEF9D846D9}" destId="{78ADB324-5252-47FC-973F-7248F096DB30}" srcOrd="0" destOrd="0" presId="urn:microsoft.com/office/officeart/2005/8/layout/orgChart1"/>
    <dgm:cxn modelId="{CBE0E702-9938-477E-A74B-B6C386ADBE88}" type="presParOf" srcId="{78ADB324-5252-47FC-973F-7248F096DB30}" destId="{F286DA1E-9C0C-4786-B1DC-77977AE5CF38}" srcOrd="0" destOrd="0" presId="urn:microsoft.com/office/officeart/2005/8/layout/orgChart1"/>
    <dgm:cxn modelId="{2F8906C7-27F0-4339-9587-C9BB141A40DB}" type="presParOf" srcId="{78ADB324-5252-47FC-973F-7248F096DB30}" destId="{402C962A-9635-4860-BBB0-1A363DA06199}" srcOrd="1" destOrd="0" presId="urn:microsoft.com/office/officeart/2005/8/layout/orgChart1"/>
    <dgm:cxn modelId="{8D34F19C-FA37-4E71-8802-4B50BC036660}" type="presParOf" srcId="{92EDD88E-E3A7-486F-BE60-3AFEF9D846D9}" destId="{307E9271-06F7-46FE-B4C5-AF87B086806D}" srcOrd="1" destOrd="0" presId="urn:microsoft.com/office/officeart/2005/8/layout/orgChart1"/>
    <dgm:cxn modelId="{6D250A1E-3355-4183-8AAF-B4F66C0BE97B}" type="presParOf" srcId="{307E9271-06F7-46FE-B4C5-AF87B086806D}" destId="{F2C4C9A8-F57B-42D1-9FAE-7BBB301E6F0F}" srcOrd="0" destOrd="0" presId="urn:microsoft.com/office/officeart/2005/8/layout/orgChart1"/>
    <dgm:cxn modelId="{EF875BC6-F232-4D77-BEC3-4FA80FDE1B6D}" type="presParOf" srcId="{307E9271-06F7-46FE-B4C5-AF87B086806D}" destId="{2D1505AD-94A4-40E4-A5A5-EA3C678F4A0C}" srcOrd="1" destOrd="0" presId="urn:microsoft.com/office/officeart/2005/8/layout/orgChart1"/>
    <dgm:cxn modelId="{DD2DE6A3-3A94-4717-86E2-6A323C61977B}" type="presParOf" srcId="{2D1505AD-94A4-40E4-A5A5-EA3C678F4A0C}" destId="{B0427EFD-9DB8-4A8A-8A74-8D67DC8E59E4}" srcOrd="0" destOrd="0" presId="urn:microsoft.com/office/officeart/2005/8/layout/orgChart1"/>
    <dgm:cxn modelId="{D9103861-BB10-4A78-9C1C-6D1598BA833A}" type="presParOf" srcId="{B0427EFD-9DB8-4A8A-8A74-8D67DC8E59E4}" destId="{538E6BE3-485A-4DC4-916A-0949977DC06B}" srcOrd="0" destOrd="0" presId="urn:microsoft.com/office/officeart/2005/8/layout/orgChart1"/>
    <dgm:cxn modelId="{14690C8D-CA21-438D-8F5F-B7022C0C60B5}" type="presParOf" srcId="{B0427EFD-9DB8-4A8A-8A74-8D67DC8E59E4}" destId="{938DFBED-57ED-4B31-8A32-87916A356718}" srcOrd="1" destOrd="0" presId="urn:microsoft.com/office/officeart/2005/8/layout/orgChart1"/>
    <dgm:cxn modelId="{575E3C6E-3170-44A6-B412-E45115A963F2}" type="presParOf" srcId="{2D1505AD-94A4-40E4-A5A5-EA3C678F4A0C}" destId="{B37FCC72-E213-4311-9003-5DFA1B7F8431}" srcOrd="1" destOrd="0" presId="urn:microsoft.com/office/officeart/2005/8/layout/orgChart1"/>
    <dgm:cxn modelId="{3DF44B24-8E88-4E45-A5AA-96900818AAB5}" type="presParOf" srcId="{2D1505AD-94A4-40E4-A5A5-EA3C678F4A0C}" destId="{DA3B72B6-4CFB-44AF-9C0E-3C10C0104BD8}" srcOrd="2" destOrd="0" presId="urn:microsoft.com/office/officeart/2005/8/layout/orgChart1"/>
    <dgm:cxn modelId="{70DD4F8B-D5D4-4936-825A-8983A058EBA8}" type="presParOf" srcId="{307E9271-06F7-46FE-B4C5-AF87B086806D}" destId="{7DA58D1C-058F-48F3-B3C8-DC609E5D58FA}" srcOrd="2" destOrd="0" presId="urn:microsoft.com/office/officeart/2005/8/layout/orgChart1"/>
    <dgm:cxn modelId="{D46F3A4E-01F6-4806-A4FB-3A985F10E28E}" type="presParOf" srcId="{307E9271-06F7-46FE-B4C5-AF87B086806D}" destId="{DC1FA765-5B68-4A70-BC2D-E045AD1F5D8F}" srcOrd="3" destOrd="0" presId="urn:microsoft.com/office/officeart/2005/8/layout/orgChart1"/>
    <dgm:cxn modelId="{410E2A23-8968-499D-905E-5A5276EF34BE}" type="presParOf" srcId="{DC1FA765-5B68-4A70-BC2D-E045AD1F5D8F}" destId="{8906AE8A-95B4-43B2-8811-EE6A9A1438EE}" srcOrd="0" destOrd="0" presId="urn:microsoft.com/office/officeart/2005/8/layout/orgChart1"/>
    <dgm:cxn modelId="{829D7E6B-F764-4396-A769-AE65FD498538}" type="presParOf" srcId="{8906AE8A-95B4-43B2-8811-EE6A9A1438EE}" destId="{1DB1B450-F6EB-4A3B-84A5-2B94D5B005F6}" srcOrd="0" destOrd="0" presId="urn:microsoft.com/office/officeart/2005/8/layout/orgChart1"/>
    <dgm:cxn modelId="{46681ACD-BC2C-4AE6-BD98-90E635E9254D}" type="presParOf" srcId="{8906AE8A-95B4-43B2-8811-EE6A9A1438EE}" destId="{DD682E60-8F03-459B-BB27-23395382F4A8}" srcOrd="1" destOrd="0" presId="urn:microsoft.com/office/officeart/2005/8/layout/orgChart1"/>
    <dgm:cxn modelId="{7D90E2A8-D812-4633-90CA-703ADD90BC97}" type="presParOf" srcId="{DC1FA765-5B68-4A70-BC2D-E045AD1F5D8F}" destId="{D55B47FC-1765-4519-88FB-C438450AC369}" srcOrd="1" destOrd="0" presId="urn:microsoft.com/office/officeart/2005/8/layout/orgChart1"/>
    <dgm:cxn modelId="{67A046A5-6B07-4AE5-A683-F8487ADE4A2B}" type="presParOf" srcId="{DC1FA765-5B68-4A70-BC2D-E045AD1F5D8F}" destId="{0E5DCD68-3CFA-4D0F-B587-5E7B41D65315}" srcOrd="2" destOrd="0" presId="urn:microsoft.com/office/officeart/2005/8/layout/orgChart1"/>
    <dgm:cxn modelId="{341E5D86-1968-46CF-A0B7-095B23D2DDA1}" type="presParOf" srcId="{92EDD88E-E3A7-486F-BE60-3AFEF9D846D9}" destId="{79C95526-0A7F-4114-852B-1D625639DF36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A7113A-BCE4-4135-864D-77F4C2E2F675}" type="doc">
      <dgm:prSet loTypeId="urn:microsoft.com/office/officeart/2005/8/layout/arrow2" loCatId="process" qsTypeId="urn:microsoft.com/office/officeart/2005/8/quickstyle/simple4" qsCatId="simple" csTypeId="urn:microsoft.com/office/officeart/2005/8/colors/accent1_2" csCatId="accent1" phldr="1"/>
      <dgm:spPr/>
    </dgm:pt>
    <dgm:pt modelId="{167C186C-9330-431B-B314-57C25004DF74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ru-RU" sz="1800" dirty="0" err="1" smtClean="0">
              <a:solidFill>
                <a:schemeClr val="bg1"/>
              </a:solidFill>
            </a:rPr>
            <a:t>Доиндустриальная</a:t>
          </a:r>
          <a:r>
            <a:rPr lang="ru-RU" sz="1800" dirty="0" smtClean="0">
              <a:solidFill>
                <a:schemeClr val="bg1"/>
              </a:solidFill>
            </a:rPr>
            <a:t> (аграрная, традиционная) </a:t>
          </a:r>
          <a:r>
            <a:rPr lang="en-US" sz="1800" dirty="0" smtClean="0">
              <a:solidFill>
                <a:schemeClr val="bg1"/>
              </a:solidFill>
            </a:rPr>
            <a:t>IV-III</a:t>
          </a:r>
          <a:r>
            <a:rPr lang="ru-RU" sz="1800" dirty="0" smtClean="0">
              <a:solidFill>
                <a:schemeClr val="bg1"/>
              </a:solidFill>
            </a:rPr>
            <a:t> тыс. до н.э. – 60-80 гг. </a:t>
          </a:r>
          <a:r>
            <a:rPr lang="en-US" sz="1800" dirty="0" smtClean="0">
              <a:solidFill>
                <a:schemeClr val="bg1"/>
              </a:solidFill>
            </a:rPr>
            <a:t>XVIII</a:t>
          </a:r>
          <a:r>
            <a:rPr lang="ru-RU" sz="1800" dirty="0" smtClean="0">
              <a:solidFill>
                <a:schemeClr val="bg1"/>
              </a:solidFill>
            </a:rPr>
            <a:t>в.</a:t>
          </a:r>
          <a:endParaRPr lang="ru-RU" sz="1800" dirty="0">
            <a:solidFill>
              <a:schemeClr val="bg1"/>
            </a:solidFill>
          </a:endParaRPr>
        </a:p>
      </dgm:t>
    </dgm:pt>
    <dgm:pt modelId="{882E64C0-ECCC-41DD-9383-A51A2C599E32}" type="parTrans" cxnId="{5CB838A8-3645-48F6-87BB-92DC46103F08}">
      <dgm:prSet/>
      <dgm:spPr/>
      <dgm:t>
        <a:bodyPr/>
        <a:lstStyle/>
        <a:p>
          <a:endParaRPr lang="ru-RU"/>
        </a:p>
      </dgm:t>
    </dgm:pt>
    <dgm:pt modelId="{56E0C7DE-AE22-4983-9BBC-D64C58F20E2C}" type="sibTrans" cxnId="{5CB838A8-3645-48F6-87BB-92DC46103F08}">
      <dgm:prSet/>
      <dgm:spPr/>
      <dgm:t>
        <a:bodyPr/>
        <a:lstStyle/>
        <a:p>
          <a:endParaRPr lang="ru-RU"/>
        </a:p>
      </dgm:t>
    </dgm:pt>
    <dgm:pt modelId="{4360BA23-0474-4085-9020-95FF3E913D54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ru-RU" sz="1800" dirty="0" smtClean="0">
              <a:solidFill>
                <a:schemeClr val="bg1"/>
              </a:solidFill>
            </a:rPr>
            <a:t>Индустриальная (машинная, техногенная) сер. </a:t>
          </a:r>
          <a:r>
            <a:rPr lang="en-US" sz="1800" dirty="0" smtClean="0">
              <a:solidFill>
                <a:schemeClr val="bg1"/>
              </a:solidFill>
            </a:rPr>
            <a:t>XIX</a:t>
          </a:r>
          <a:r>
            <a:rPr lang="ru-RU" sz="1800" dirty="0" smtClean="0">
              <a:solidFill>
                <a:schemeClr val="bg1"/>
              </a:solidFill>
            </a:rPr>
            <a:t>в. – посл. треть </a:t>
          </a:r>
          <a:r>
            <a:rPr lang="en-US" sz="1800" dirty="0" smtClean="0">
              <a:solidFill>
                <a:schemeClr val="bg1"/>
              </a:solidFill>
            </a:rPr>
            <a:t>XX</a:t>
          </a:r>
          <a:r>
            <a:rPr lang="ru-RU" sz="1800" dirty="0" smtClean="0">
              <a:solidFill>
                <a:schemeClr val="bg1"/>
              </a:solidFill>
            </a:rPr>
            <a:t>в.  </a:t>
          </a:r>
          <a:endParaRPr lang="ru-RU" sz="1800" dirty="0">
            <a:solidFill>
              <a:schemeClr val="bg1"/>
            </a:solidFill>
          </a:endParaRPr>
        </a:p>
      </dgm:t>
    </dgm:pt>
    <dgm:pt modelId="{1883E5A2-EE1C-4012-908B-D32F5A57D9DA}" type="parTrans" cxnId="{C818066A-66FA-45F3-978C-07D4900E9515}">
      <dgm:prSet/>
      <dgm:spPr/>
      <dgm:t>
        <a:bodyPr/>
        <a:lstStyle/>
        <a:p>
          <a:endParaRPr lang="ru-RU"/>
        </a:p>
      </dgm:t>
    </dgm:pt>
    <dgm:pt modelId="{51660440-6DB5-4608-AE29-DE156850D27B}" type="sibTrans" cxnId="{C818066A-66FA-45F3-978C-07D4900E9515}">
      <dgm:prSet/>
      <dgm:spPr/>
      <dgm:t>
        <a:bodyPr/>
        <a:lstStyle/>
        <a:p>
          <a:endParaRPr lang="ru-RU"/>
        </a:p>
      </dgm:t>
    </dgm:pt>
    <dgm:pt modelId="{C9C9B299-3CD3-4DFD-BED1-865B13603C75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ru-RU" sz="1800" dirty="0" smtClean="0">
              <a:solidFill>
                <a:schemeClr val="bg1"/>
              </a:solidFill>
            </a:rPr>
            <a:t>Постиндустриальная (информационная) – переход совершается в наши дни.</a:t>
          </a:r>
          <a:endParaRPr lang="ru-RU" sz="1800" dirty="0">
            <a:solidFill>
              <a:schemeClr val="bg1"/>
            </a:solidFill>
          </a:endParaRPr>
        </a:p>
      </dgm:t>
    </dgm:pt>
    <dgm:pt modelId="{1581E5EC-3D9D-4D4F-BD8A-CA39BC1BB6E9}" type="parTrans" cxnId="{B11AC49F-69E4-45B4-B11D-9B6718A4798B}">
      <dgm:prSet/>
      <dgm:spPr/>
      <dgm:t>
        <a:bodyPr/>
        <a:lstStyle/>
        <a:p>
          <a:endParaRPr lang="ru-RU"/>
        </a:p>
      </dgm:t>
    </dgm:pt>
    <dgm:pt modelId="{50644138-479F-4CBF-A5D5-F5B5F21466F4}" type="sibTrans" cxnId="{B11AC49F-69E4-45B4-B11D-9B6718A4798B}">
      <dgm:prSet/>
      <dgm:spPr/>
      <dgm:t>
        <a:bodyPr/>
        <a:lstStyle/>
        <a:p>
          <a:endParaRPr lang="ru-RU"/>
        </a:p>
      </dgm:t>
    </dgm:pt>
    <dgm:pt modelId="{B5B137F9-1599-4D3F-8017-43BF82D7C28E}" type="pres">
      <dgm:prSet presAssocID="{BBA7113A-BCE4-4135-864D-77F4C2E2F675}" presName="arrowDiagram" presStyleCnt="0">
        <dgm:presLayoutVars>
          <dgm:chMax val="5"/>
          <dgm:dir/>
          <dgm:resizeHandles val="exact"/>
        </dgm:presLayoutVars>
      </dgm:prSet>
      <dgm:spPr/>
    </dgm:pt>
    <dgm:pt modelId="{5FA66466-12B6-49C7-BFD6-031029E0E7DE}" type="pres">
      <dgm:prSet presAssocID="{BBA7113A-BCE4-4135-864D-77F4C2E2F675}" presName="arrow" presStyleLbl="bgShp" presStyleIdx="0" presStyleCnt="1"/>
      <dgm:spPr>
        <a:solidFill>
          <a:schemeClr val="accent2">
            <a:lumMod val="50000"/>
          </a:schemeClr>
        </a:solidFill>
      </dgm:spPr>
    </dgm:pt>
    <dgm:pt modelId="{910735CF-B0DD-4B9C-A496-98BE16DB3CB8}" type="pres">
      <dgm:prSet presAssocID="{BBA7113A-BCE4-4135-864D-77F4C2E2F675}" presName="arrowDiagram3" presStyleCnt="0"/>
      <dgm:spPr/>
    </dgm:pt>
    <dgm:pt modelId="{8BB527FB-8216-4D84-A0CC-9B6D48406C36}" type="pres">
      <dgm:prSet presAssocID="{167C186C-9330-431B-B314-57C25004DF74}" presName="bullet3a" presStyleLbl="node1" presStyleIdx="0" presStyleCnt="3"/>
      <dgm:spPr/>
    </dgm:pt>
    <dgm:pt modelId="{211DCD20-79EC-420D-B14F-C346BDA70D2F}" type="pres">
      <dgm:prSet presAssocID="{167C186C-9330-431B-B314-57C25004DF74}" presName="textBox3a" presStyleLbl="revTx" presStyleIdx="0" presStyleCnt="3" custScaleX="147111" custScaleY="68572" custLinFactNeighborX="30185" custLinFactNeighborY="-8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CC8C8D-9823-48AA-9D0F-A6C70DEF64B9}" type="pres">
      <dgm:prSet presAssocID="{4360BA23-0474-4085-9020-95FF3E913D54}" presName="bullet3b" presStyleLbl="node1" presStyleIdx="1" presStyleCnt="3"/>
      <dgm:spPr/>
    </dgm:pt>
    <dgm:pt modelId="{4D02ED2E-74FA-40FD-91D4-686CE4D5B316}" type="pres">
      <dgm:prSet presAssocID="{4360BA23-0474-4085-9020-95FF3E913D54}" presName="textBox3b" presStyleLbl="revTx" presStyleIdx="1" presStyleCnt="3" custScaleX="147064" custScaleY="31978" custLinFactNeighborX="6758" custLinFactNeighborY="-188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D6E309-4EC6-486F-B71C-76EE2336AB4B}" type="pres">
      <dgm:prSet presAssocID="{C9C9B299-3CD3-4DFD-BED1-865B13603C75}" presName="bullet3c" presStyleLbl="node1" presStyleIdx="2" presStyleCnt="3"/>
      <dgm:spPr/>
    </dgm:pt>
    <dgm:pt modelId="{AC96F125-9DF3-44BD-8FAC-386F5D5DF67D}" type="pres">
      <dgm:prSet presAssocID="{C9C9B299-3CD3-4DFD-BED1-865B13603C75}" presName="textBox3c" presStyleLbl="revTx" presStyleIdx="2" presStyleCnt="3" custScaleX="149788" custScaleY="26214" custLinFactNeighborX="9563" custLinFactNeighborY="-27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3DDA21-3DC9-4D39-8679-FA7E0EB8D66D}" type="presOf" srcId="{4360BA23-0474-4085-9020-95FF3E913D54}" destId="{4D02ED2E-74FA-40FD-91D4-686CE4D5B316}" srcOrd="0" destOrd="0" presId="urn:microsoft.com/office/officeart/2005/8/layout/arrow2"/>
    <dgm:cxn modelId="{B11AC49F-69E4-45B4-B11D-9B6718A4798B}" srcId="{BBA7113A-BCE4-4135-864D-77F4C2E2F675}" destId="{C9C9B299-3CD3-4DFD-BED1-865B13603C75}" srcOrd="2" destOrd="0" parTransId="{1581E5EC-3D9D-4D4F-BD8A-CA39BC1BB6E9}" sibTransId="{50644138-479F-4CBF-A5D5-F5B5F21466F4}"/>
    <dgm:cxn modelId="{860A0791-3B94-4E90-9B2E-2C9507094DB4}" type="presOf" srcId="{BBA7113A-BCE4-4135-864D-77F4C2E2F675}" destId="{B5B137F9-1599-4D3F-8017-43BF82D7C28E}" srcOrd="0" destOrd="0" presId="urn:microsoft.com/office/officeart/2005/8/layout/arrow2"/>
    <dgm:cxn modelId="{D62484E5-54EC-45EB-A6C9-2A2A43860882}" type="presOf" srcId="{C9C9B299-3CD3-4DFD-BED1-865B13603C75}" destId="{AC96F125-9DF3-44BD-8FAC-386F5D5DF67D}" srcOrd="0" destOrd="0" presId="urn:microsoft.com/office/officeart/2005/8/layout/arrow2"/>
    <dgm:cxn modelId="{C818066A-66FA-45F3-978C-07D4900E9515}" srcId="{BBA7113A-BCE4-4135-864D-77F4C2E2F675}" destId="{4360BA23-0474-4085-9020-95FF3E913D54}" srcOrd="1" destOrd="0" parTransId="{1883E5A2-EE1C-4012-908B-D32F5A57D9DA}" sibTransId="{51660440-6DB5-4608-AE29-DE156850D27B}"/>
    <dgm:cxn modelId="{5CB838A8-3645-48F6-87BB-92DC46103F08}" srcId="{BBA7113A-BCE4-4135-864D-77F4C2E2F675}" destId="{167C186C-9330-431B-B314-57C25004DF74}" srcOrd="0" destOrd="0" parTransId="{882E64C0-ECCC-41DD-9383-A51A2C599E32}" sibTransId="{56E0C7DE-AE22-4983-9BBC-D64C58F20E2C}"/>
    <dgm:cxn modelId="{7AF8E2A2-1C47-452E-A5C8-2FAD47518B3C}" type="presOf" srcId="{167C186C-9330-431B-B314-57C25004DF74}" destId="{211DCD20-79EC-420D-B14F-C346BDA70D2F}" srcOrd="0" destOrd="0" presId="urn:microsoft.com/office/officeart/2005/8/layout/arrow2"/>
    <dgm:cxn modelId="{D0450DED-F58B-4F3E-B4C8-279CA78F7B71}" type="presParOf" srcId="{B5B137F9-1599-4D3F-8017-43BF82D7C28E}" destId="{5FA66466-12B6-49C7-BFD6-031029E0E7DE}" srcOrd="0" destOrd="0" presId="urn:microsoft.com/office/officeart/2005/8/layout/arrow2"/>
    <dgm:cxn modelId="{01D390C7-65F3-4905-9193-1A7525EB9533}" type="presParOf" srcId="{B5B137F9-1599-4D3F-8017-43BF82D7C28E}" destId="{910735CF-B0DD-4B9C-A496-98BE16DB3CB8}" srcOrd="1" destOrd="0" presId="urn:microsoft.com/office/officeart/2005/8/layout/arrow2"/>
    <dgm:cxn modelId="{69536C2E-BD91-4B0D-91E2-BF795D0B89DC}" type="presParOf" srcId="{910735CF-B0DD-4B9C-A496-98BE16DB3CB8}" destId="{8BB527FB-8216-4D84-A0CC-9B6D48406C36}" srcOrd="0" destOrd="0" presId="urn:microsoft.com/office/officeart/2005/8/layout/arrow2"/>
    <dgm:cxn modelId="{A02052E1-DAB8-46D3-9F55-D33A47C4201F}" type="presParOf" srcId="{910735CF-B0DD-4B9C-A496-98BE16DB3CB8}" destId="{211DCD20-79EC-420D-B14F-C346BDA70D2F}" srcOrd="1" destOrd="0" presId="urn:microsoft.com/office/officeart/2005/8/layout/arrow2"/>
    <dgm:cxn modelId="{C5CB851D-00D7-44A8-815E-0A02630E137A}" type="presParOf" srcId="{910735CF-B0DD-4B9C-A496-98BE16DB3CB8}" destId="{15CC8C8D-9823-48AA-9D0F-A6C70DEF64B9}" srcOrd="2" destOrd="0" presId="urn:microsoft.com/office/officeart/2005/8/layout/arrow2"/>
    <dgm:cxn modelId="{F539B870-21D6-4163-8EFB-2FB9A93DBA59}" type="presParOf" srcId="{910735CF-B0DD-4B9C-A496-98BE16DB3CB8}" destId="{4D02ED2E-74FA-40FD-91D4-686CE4D5B316}" srcOrd="3" destOrd="0" presId="urn:microsoft.com/office/officeart/2005/8/layout/arrow2"/>
    <dgm:cxn modelId="{B622F8E8-75E8-4BD8-8391-97AB378343DA}" type="presParOf" srcId="{910735CF-B0DD-4B9C-A496-98BE16DB3CB8}" destId="{92D6E309-4EC6-486F-B71C-76EE2336AB4B}" srcOrd="4" destOrd="0" presId="urn:microsoft.com/office/officeart/2005/8/layout/arrow2"/>
    <dgm:cxn modelId="{F541700B-D6F5-4BDB-90A8-1E745C78E170}" type="presParOf" srcId="{910735CF-B0DD-4B9C-A496-98BE16DB3CB8}" destId="{AC96F125-9DF3-44BD-8FAC-386F5D5DF67D}" srcOrd="5" destOrd="0" presId="urn:microsoft.com/office/officeart/2005/8/layout/arrow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D25B54-082C-488A-8C78-413B0FC26AB9}" type="doc">
      <dgm:prSet loTypeId="urn:microsoft.com/office/officeart/2005/8/layout/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0E2CEFE9-02A1-4F4E-A708-7C3CEA404AFF}">
      <dgm:prSet phldrT="[Текст]" custT="1"/>
      <dgm:spPr/>
      <dgm:t>
        <a:bodyPr/>
        <a:lstStyle/>
        <a:p>
          <a:r>
            <a:rPr lang="ru-RU" sz="1600" b="1" dirty="0" smtClean="0"/>
            <a:t>Культурно-психологическая подсистема</a:t>
          </a:r>
          <a:endParaRPr lang="ru-RU" sz="1600" b="1" dirty="0"/>
        </a:p>
      </dgm:t>
    </dgm:pt>
    <dgm:pt modelId="{0EB3BB7D-DC29-407A-ABE1-F9292D7EE5B4}" type="parTrans" cxnId="{4253FCAB-95B6-405E-999E-DA0929EAC8B4}">
      <dgm:prSet/>
      <dgm:spPr/>
      <dgm:t>
        <a:bodyPr/>
        <a:lstStyle/>
        <a:p>
          <a:endParaRPr lang="ru-RU"/>
        </a:p>
      </dgm:t>
    </dgm:pt>
    <dgm:pt modelId="{D518B1C7-7DA6-4DC4-93ED-B84253B0708B}" type="sibTrans" cxnId="{4253FCAB-95B6-405E-999E-DA0929EAC8B4}">
      <dgm:prSet/>
      <dgm:spPr/>
      <dgm:t>
        <a:bodyPr/>
        <a:lstStyle/>
        <a:p>
          <a:endParaRPr lang="ru-RU"/>
        </a:p>
      </dgm:t>
    </dgm:pt>
    <dgm:pt modelId="{29EEEB37-3CD5-42A9-8362-89D90A614107}">
      <dgm:prSet phldrT="[Текст]" custT="1"/>
      <dgm:spPr/>
      <dgm:t>
        <a:bodyPr/>
        <a:lstStyle/>
        <a:p>
          <a:r>
            <a:rPr lang="ru-RU" sz="1600" dirty="0" smtClean="0"/>
            <a:t>Культура как область норм, ценностей, обеспечивающая взаимодействие людей.</a:t>
          </a:r>
          <a:endParaRPr lang="ru-RU" sz="1600" dirty="0"/>
        </a:p>
      </dgm:t>
    </dgm:pt>
    <dgm:pt modelId="{7E49780D-9816-468D-8655-20EFAF076512}" type="parTrans" cxnId="{2F24B6E5-3C1F-4ED4-B9F5-BA8E6C6F0AA0}">
      <dgm:prSet/>
      <dgm:spPr/>
      <dgm:t>
        <a:bodyPr/>
        <a:lstStyle/>
        <a:p>
          <a:endParaRPr lang="ru-RU"/>
        </a:p>
      </dgm:t>
    </dgm:pt>
    <dgm:pt modelId="{9B4B6292-54AD-4BF8-B708-3C60D820D0A3}" type="sibTrans" cxnId="{2F24B6E5-3C1F-4ED4-B9F5-BA8E6C6F0AA0}">
      <dgm:prSet/>
      <dgm:spPr/>
      <dgm:t>
        <a:bodyPr/>
        <a:lstStyle/>
        <a:p>
          <a:endParaRPr lang="ru-RU"/>
        </a:p>
      </dgm:t>
    </dgm:pt>
    <dgm:pt modelId="{FE8B5D40-3623-4A23-BFCB-878F725632F5}">
      <dgm:prSet phldrT="[Текст]" custT="1"/>
      <dgm:spPr/>
      <dgm:t>
        <a:bodyPr/>
        <a:lstStyle/>
        <a:p>
          <a:r>
            <a:rPr lang="ru-RU" sz="1600" b="1" dirty="0" smtClean="0"/>
            <a:t>Политическая подсистема </a:t>
          </a:r>
          <a:endParaRPr lang="ru-RU" sz="1600" b="1" dirty="0"/>
        </a:p>
      </dgm:t>
    </dgm:pt>
    <dgm:pt modelId="{4FEE8E21-67C7-40C1-926B-B04E64B56F0E}" type="parTrans" cxnId="{4B185C39-A5CD-4DBC-94B5-273381BC2282}">
      <dgm:prSet/>
      <dgm:spPr/>
      <dgm:t>
        <a:bodyPr/>
        <a:lstStyle/>
        <a:p>
          <a:endParaRPr lang="ru-RU"/>
        </a:p>
      </dgm:t>
    </dgm:pt>
    <dgm:pt modelId="{2A7C2415-9308-4BDC-A2E4-1CE104FA761E}" type="sibTrans" cxnId="{4B185C39-A5CD-4DBC-94B5-273381BC2282}">
      <dgm:prSet/>
      <dgm:spPr/>
      <dgm:t>
        <a:bodyPr/>
        <a:lstStyle/>
        <a:p>
          <a:endParaRPr lang="ru-RU"/>
        </a:p>
      </dgm:t>
    </dgm:pt>
    <dgm:pt modelId="{D5108C9F-9AA0-487E-8173-9FA4FA73620C}">
      <dgm:prSet phldrT="[Текст]" custT="1"/>
      <dgm:spPr/>
      <dgm:t>
        <a:bodyPr/>
        <a:lstStyle/>
        <a:p>
          <a:r>
            <a:rPr lang="ru-RU" sz="1600" dirty="0" smtClean="0"/>
            <a:t>Обычаи и нормы, право, власть и общество, партии, движения и т.д.</a:t>
          </a:r>
          <a:endParaRPr lang="ru-RU" sz="1600" dirty="0"/>
        </a:p>
      </dgm:t>
    </dgm:pt>
    <dgm:pt modelId="{E4F9F226-AD03-46C8-81FC-AE4853FFDDA6}" type="parTrans" cxnId="{67C7A15D-4AD0-407B-AA34-7D09E3BFB702}">
      <dgm:prSet/>
      <dgm:spPr/>
      <dgm:t>
        <a:bodyPr/>
        <a:lstStyle/>
        <a:p>
          <a:endParaRPr lang="ru-RU"/>
        </a:p>
      </dgm:t>
    </dgm:pt>
    <dgm:pt modelId="{816CF8C5-06FE-4B7D-A9D2-85F62EF38598}" type="sibTrans" cxnId="{67C7A15D-4AD0-407B-AA34-7D09E3BFB702}">
      <dgm:prSet/>
      <dgm:spPr/>
      <dgm:t>
        <a:bodyPr/>
        <a:lstStyle/>
        <a:p>
          <a:endParaRPr lang="ru-RU"/>
        </a:p>
      </dgm:t>
    </dgm:pt>
    <dgm:pt modelId="{B3F49F42-19CB-43FF-8831-4558E63E2E10}">
      <dgm:prSet phldrT="[Текст]" custT="1"/>
      <dgm:spPr/>
      <dgm:t>
        <a:bodyPr/>
        <a:lstStyle/>
        <a:p>
          <a:r>
            <a:rPr lang="ru-RU" sz="1600" b="1" dirty="0" smtClean="0"/>
            <a:t>Экономическая подсистема</a:t>
          </a:r>
          <a:endParaRPr lang="ru-RU" sz="1600" b="1" dirty="0"/>
        </a:p>
      </dgm:t>
    </dgm:pt>
    <dgm:pt modelId="{188292FE-797D-4EB0-927E-A7C5F9771106}" type="parTrans" cxnId="{418204FB-5F1D-411D-BCDF-760223FAE77F}">
      <dgm:prSet/>
      <dgm:spPr/>
      <dgm:t>
        <a:bodyPr/>
        <a:lstStyle/>
        <a:p>
          <a:endParaRPr lang="ru-RU"/>
        </a:p>
      </dgm:t>
    </dgm:pt>
    <dgm:pt modelId="{E49D4603-A9D2-4C08-845D-FA02B6BC831A}" type="sibTrans" cxnId="{418204FB-5F1D-411D-BCDF-760223FAE77F}">
      <dgm:prSet/>
      <dgm:spPr/>
      <dgm:t>
        <a:bodyPr/>
        <a:lstStyle/>
        <a:p>
          <a:endParaRPr lang="ru-RU"/>
        </a:p>
      </dgm:t>
    </dgm:pt>
    <dgm:pt modelId="{28ADDFB5-F10E-43FF-B176-ECCB988750AF}">
      <dgm:prSet phldrT="[Текст]" custT="1"/>
      <dgm:spPr/>
      <dgm:t>
        <a:bodyPr/>
        <a:lstStyle/>
        <a:p>
          <a:r>
            <a:rPr lang="ru-RU" sz="1600" b="1" dirty="0" err="1" smtClean="0"/>
            <a:t>Биосоциальная</a:t>
          </a:r>
          <a:r>
            <a:rPr lang="ru-RU" sz="1600" b="1" dirty="0" smtClean="0"/>
            <a:t> подсистема </a:t>
          </a:r>
          <a:endParaRPr lang="ru-RU" sz="1600" b="1" dirty="0"/>
        </a:p>
      </dgm:t>
    </dgm:pt>
    <dgm:pt modelId="{9B0D6F63-EE3F-41E0-B0F2-2E9C5A6F8AED}" type="parTrans" cxnId="{D50B1477-D752-4D28-B3F5-8E1F7CBFB9C9}">
      <dgm:prSet/>
      <dgm:spPr/>
      <dgm:t>
        <a:bodyPr/>
        <a:lstStyle/>
        <a:p>
          <a:endParaRPr lang="ru-RU"/>
        </a:p>
      </dgm:t>
    </dgm:pt>
    <dgm:pt modelId="{E6355DC8-FA9B-4259-B238-56D079E36DE6}" type="sibTrans" cxnId="{D50B1477-D752-4D28-B3F5-8E1F7CBFB9C9}">
      <dgm:prSet/>
      <dgm:spPr/>
      <dgm:t>
        <a:bodyPr/>
        <a:lstStyle/>
        <a:p>
          <a:endParaRPr lang="ru-RU"/>
        </a:p>
      </dgm:t>
    </dgm:pt>
    <dgm:pt modelId="{1950B823-1BE8-47A2-9990-46C8AA48BA78}">
      <dgm:prSet phldrT="[Текст]" custT="1"/>
      <dgm:spPr/>
      <dgm:t>
        <a:bodyPr/>
        <a:lstStyle/>
        <a:p>
          <a:r>
            <a:rPr lang="ru-RU" sz="1600" dirty="0" smtClean="0"/>
            <a:t>Производство, потребление, обмен продуктами, услугами, технологиями, система коммуникаций, принципы регулирования и т.д.</a:t>
          </a:r>
          <a:endParaRPr lang="ru-RU" sz="1600" dirty="0"/>
        </a:p>
      </dgm:t>
    </dgm:pt>
    <dgm:pt modelId="{BA546D55-F571-4055-BAB5-83CA55C8BCBD}" type="parTrans" cxnId="{1B7423ED-BBB9-4040-A3A6-E8CBC87E8E91}">
      <dgm:prSet/>
      <dgm:spPr/>
      <dgm:t>
        <a:bodyPr/>
        <a:lstStyle/>
        <a:p>
          <a:endParaRPr lang="ru-RU"/>
        </a:p>
      </dgm:t>
    </dgm:pt>
    <dgm:pt modelId="{F7B6F6E9-74DD-4AA2-9DC5-FC7601D2BFA5}" type="sibTrans" cxnId="{1B7423ED-BBB9-4040-A3A6-E8CBC87E8E91}">
      <dgm:prSet/>
      <dgm:spPr/>
      <dgm:t>
        <a:bodyPr/>
        <a:lstStyle/>
        <a:p>
          <a:endParaRPr lang="ru-RU"/>
        </a:p>
      </dgm:t>
    </dgm:pt>
    <dgm:pt modelId="{12F0688F-1289-47C1-B864-C1F053D7BFF0}">
      <dgm:prSet phldrT="[Текст]" custT="1"/>
      <dgm:spPr/>
      <dgm:t>
        <a:bodyPr/>
        <a:lstStyle/>
        <a:p>
          <a:r>
            <a:rPr lang="ru-RU" sz="1600" dirty="0" smtClean="0"/>
            <a:t>Семья, родственные связи, половозрастные отношения, гигиена, питание, жилье, одежда, труд, досуг и т.д.</a:t>
          </a:r>
          <a:endParaRPr lang="ru-RU" sz="1600" dirty="0"/>
        </a:p>
      </dgm:t>
    </dgm:pt>
    <dgm:pt modelId="{D3100E89-C546-4C01-9DC9-CAC8CEFB1EC8}" type="parTrans" cxnId="{4B626E96-0B6C-4A1B-8CE9-FC540A08A09C}">
      <dgm:prSet/>
      <dgm:spPr/>
      <dgm:t>
        <a:bodyPr/>
        <a:lstStyle/>
        <a:p>
          <a:endParaRPr lang="ru-RU"/>
        </a:p>
      </dgm:t>
    </dgm:pt>
    <dgm:pt modelId="{65471138-0DDC-4359-AFC0-01FB885416E0}" type="sibTrans" cxnId="{4B626E96-0B6C-4A1B-8CE9-FC540A08A09C}">
      <dgm:prSet/>
      <dgm:spPr/>
      <dgm:t>
        <a:bodyPr/>
        <a:lstStyle/>
        <a:p>
          <a:endParaRPr lang="ru-RU"/>
        </a:p>
      </dgm:t>
    </dgm:pt>
    <dgm:pt modelId="{C7E6D1BE-7835-46B0-98F9-FD19406F9B78}" type="pres">
      <dgm:prSet presAssocID="{ECD25B54-082C-488A-8C78-413B0FC26AB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10BE55-B510-4FFD-B238-CA5FC3F1A5DC}" type="pres">
      <dgm:prSet presAssocID="{0E2CEFE9-02A1-4F4E-A708-7C3CEA404AFF}" presName="parentLin" presStyleCnt="0"/>
      <dgm:spPr/>
    </dgm:pt>
    <dgm:pt modelId="{EF78D096-1693-4172-AA5D-288B3B507758}" type="pres">
      <dgm:prSet presAssocID="{0E2CEFE9-02A1-4F4E-A708-7C3CEA404AF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85713B5-CFE0-4564-8CAC-6A675FC8D88B}" type="pres">
      <dgm:prSet presAssocID="{0E2CEFE9-02A1-4F4E-A708-7C3CEA404AFF}" presName="parentText" presStyleLbl="node1" presStyleIdx="0" presStyleCnt="4" custScaleX="1274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670170-8E74-4627-962F-DB4A1C99FB60}" type="pres">
      <dgm:prSet presAssocID="{0E2CEFE9-02A1-4F4E-A708-7C3CEA404AFF}" presName="negativeSpace" presStyleCnt="0"/>
      <dgm:spPr/>
    </dgm:pt>
    <dgm:pt modelId="{A30C51DC-3F18-4B71-B25F-50459795BD78}" type="pres">
      <dgm:prSet presAssocID="{0E2CEFE9-02A1-4F4E-A708-7C3CEA404AF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A5E94A-FD24-47CE-9F7E-DF9A7E967D30}" type="pres">
      <dgm:prSet presAssocID="{D518B1C7-7DA6-4DC4-93ED-B84253B0708B}" presName="spaceBetweenRectangles" presStyleCnt="0"/>
      <dgm:spPr/>
    </dgm:pt>
    <dgm:pt modelId="{79C246C3-AB37-4DF3-BA43-87E413029128}" type="pres">
      <dgm:prSet presAssocID="{FE8B5D40-3623-4A23-BFCB-878F725632F5}" presName="parentLin" presStyleCnt="0"/>
      <dgm:spPr/>
    </dgm:pt>
    <dgm:pt modelId="{C6015057-297C-4E24-AF1A-7FD1D35E6B67}" type="pres">
      <dgm:prSet presAssocID="{FE8B5D40-3623-4A23-BFCB-878F725632F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E356482-CB2F-4DC8-9D24-250580E2E58D}" type="pres">
      <dgm:prSet presAssocID="{FE8B5D40-3623-4A23-BFCB-878F725632F5}" presName="parentText" presStyleLbl="node1" presStyleIdx="1" presStyleCnt="4" custScaleX="1263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B57E07-2AE4-4AC8-8FA4-AC02435A3F8A}" type="pres">
      <dgm:prSet presAssocID="{FE8B5D40-3623-4A23-BFCB-878F725632F5}" presName="negativeSpace" presStyleCnt="0"/>
      <dgm:spPr/>
    </dgm:pt>
    <dgm:pt modelId="{445E7B85-62BA-4B72-BCB7-B362AB3F04B9}" type="pres">
      <dgm:prSet presAssocID="{FE8B5D40-3623-4A23-BFCB-878F725632F5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E7A833-EE26-44D6-95D3-90598AB95F1D}" type="pres">
      <dgm:prSet presAssocID="{2A7C2415-9308-4BDC-A2E4-1CE104FA761E}" presName="spaceBetweenRectangles" presStyleCnt="0"/>
      <dgm:spPr/>
    </dgm:pt>
    <dgm:pt modelId="{3D64A005-4504-4245-A9AF-7588D89457C0}" type="pres">
      <dgm:prSet presAssocID="{B3F49F42-19CB-43FF-8831-4558E63E2E10}" presName="parentLin" presStyleCnt="0"/>
      <dgm:spPr/>
    </dgm:pt>
    <dgm:pt modelId="{12950A1D-AA55-4450-97F2-6127614BAE6A}" type="pres">
      <dgm:prSet presAssocID="{B3F49F42-19CB-43FF-8831-4558E63E2E10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C00B23BF-F328-4C5A-8E17-10D403327A44}" type="pres">
      <dgm:prSet presAssocID="{B3F49F42-19CB-43FF-8831-4558E63E2E10}" presName="parentText" presStyleLbl="node1" presStyleIdx="2" presStyleCnt="4" custScaleX="1263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58374D-2CDE-4F68-AA23-D80305BB913B}" type="pres">
      <dgm:prSet presAssocID="{B3F49F42-19CB-43FF-8831-4558E63E2E10}" presName="negativeSpace" presStyleCnt="0"/>
      <dgm:spPr/>
    </dgm:pt>
    <dgm:pt modelId="{4A53FD68-F92A-4F6D-81CB-A74C3880CF54}" type="pres">
      <dgm:prSet presAssocID="{B3F49F42-19CB-43FF-8831-4558E63E2E10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528CE7-D586-4871-999D-E556B3CA1507}" type="pres">
      <dgm:prSet presAssocID="{E49D4603-A9D2-4C08-845D-FA02B6BC831A}" presName="spaceBetweenRectangles" presStyleCnt="0"/>
      <dgm:spPr/>
    </dgm:pt>
    <dgm:pt modelId="{A6B8BCA7-6757-4132-92C2-C94116FB1488}" type="pres">
      <dgm:prSet presAssocID="{28ADDFB5-F10E-43FF-B176-ECCB988750AF}" presName="parentLin" presStyleCnt="0"/>
      <dgm:spPr/>
    </dgm:pt>
    <dgm:pt modelId="{63BA8770-5222-47AB-B5DA-8516418031BA}" type="pres">
      <dgm:prSet presAssocID="{28ADDFB5-F10E-43FF-B176-ECCB988750AF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40E5C51-0B6E-4454-874D-70767CA9496C}" type="pres">
      <dgm:prSet presAssocID="{28ADDFB5-F10E-43FF-B176-ECCB988750AF}" presName="parentText" presStyleLbl="node1" presStyleIdx="3" presStyleCnt="4" custScaleX="1263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5D1726-C3F7-4AAB-9F10-AAA37C903BC1}" type="pres">
      <dgm:prSet presAssocID="{28ADDFB5-F10E-43FF-B176-ECCB988750AF}" presName="negativeSpace" presStyleCnt="0"/>
      <dgm:spPr/>
    </dgm:pt>
    <dgm:pt modelId="{09519EA2-0E7B-45E0-9BB8-0654E0DB503E}" type="pres">
      <dgm:prSet presAssocID="{28ADDFB5-F10E-43FF-B176-ECCB988750AF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5BBAD7-AE7C-4F8F-AE07-8252F7383267}" type="presOf" srcId="{0E2CEFE9-02A1-4F4E-A708-7C3CEA404AFF}" destId="{EF78D096-1693-4172-AA5D-288B3B507758}" srcOrd="0" destOrd="0" presId="urn:microsoft.com/office/officeart/2005/8/layout/list1"/>
    <dgm:cxn modelId="{4253FCAB-95B6-405E-999E-DA0929EAC8B4}" srcId="{ECD25B54-082C-488A-8C78-413B0FC26AB9}" destId="{0E2CEFE9-02A1-4F4E-A708-7C3CEA404AFF}" srcOrd="0" destOrd="0" parTransId="{0EB3BB7D-DC29-407A-ABE1-F9292D7EE5B4}" sibTransId="{D518B1C7-7DA6-4DC4-93ED-B84253B0708B}"/>
    <dgm:cxn modelId="{1B7423ED-BBB9-4040-A3A6-E8CBC87E8E91}" srcId="{B3F49F42-19CB-43FF-8831-4558E63E2E10}" destId="{1950B823-1BE8-47A2-9990-46C8AA48BA78}" srcOrd="0" destOrd="0" parTransId="{BA546D55-F571-4055-BAB5-83CA55C8BCBD}" sibTransId="{F7B6F6E9-74DD-4AA2-9DC5-FC7601D2BFA5}"/>
    <dgm:cxn modelId="{4B185C39-A5CD-4DBC-94B5-273381BC2282}" srcId="{ECD25B54-082C-488A-8C78-413B0FC26AB9}" destId="{FE8B5D40-3623-4A23-BFCB-878F725632F5}" srcOrd="1" destOrd="0" parTransId="{4FEE8E21-67C7-40C1-926B-B04E64B56F0E}" sibTransId="{2A7C2415-9308-4BDC-A2E4-1CE104FA761E}"/>
    <dgm:cxn modelId="{069B2B8D-4D04-4287-AA02-0CF24CA8BAB2}" type="presOf" srcId="{12F0688F-1289-47C1-B864-C1F053D7BFF0}" destId="{09519EA2-0E7B-45E0-9BB8-0654E0DB503E}" srcOrd="0" destOrd="0" presId="urn:microsoft.com/office/officeart/2005/8/layout/list1"/>
    <dgm:cxn modelId="{67C7A15D-4AD0-407B-AA34-7D09E3BFB702}" srcId="{FE8B5D40-3623-4A23-BFCB-878F725632F5}" destId="{D5108C9F-9AA0-487E-8173-9FA4FA73620C}" srcOrd="0" destOrd="0" parTransId="{E4F9F226-AD03-46C8-81FC-AE4853FFDDA6}" sibTransId="{816CF8C5-06FE-4B7D-A9D2-85F62EF38598}"/>
    <dgm:cxn modelId="{F03FD441-66B2-46E3-818D-6718668B3C95}" type="presOf" srcId="{FE8B5D40-3623-4A23-BFCB-878F725632F5}" destId="{CE356482-CB2F-4DC8-9D24-250580E2E58D}" srcOrd="1" destOrd="0" presId="urn:microsoft.com/office/officeart/2005/8/layout/list1"/>
    <dgm:cxn modelId="{A6ADD398-5A21-465C-8EA7-D97ACC00A885}" type="presOf" srcId="{FE8B5D40-3623-4A23-BFCB-878F725632F5}" destId="{C6015057-297C-4E24-AF1A-7FD1D35E6B67}" srcOrd="0" destOrd="0" presId="urn:microsoft.com/office/officeart/2005/8/layout/list1"/>
    <dgm:cxn modelId="{2F24B6E5-3C1F-4ED4-B9F5-BA8E6C6F0AA0}" srcId="{0E2CEFE9-02A1-4F4E-A708-7C3CEA404AFF}" destId="{29EEEB37-3CD5-42A9-8362-89D90A614107}" srcOrd="0" destOrd="0" parTransId="{7E49780D-9816-468D-8655-20EFAF076512}" sibTransId="{9B4B6292-54AD-4BF8-B708-3C60D820D0A3}"/>
    <dgm:cxn modelId="{418204FB-5F1D-411D-BCDF-760223FAE77F}" srcId="{ECD25B54-082C-488A-8C78-413B0FC26AB9}" destId="{B3F49F42-19CB-43FF-8831-4558E63E2E10}" srcOrd="2" destOrd="0" parTransId="{188292FE-797D-4EB0-927E-A7C5F9771106}" sibTransId="{E49D4603-A9D2-4C08-845D-FA02B6BC831A}"/>
    <dgm:cxn modelId="{8A405BEA-1A39-4F9B-870D-1C8B737D29DB}" type="presOf" srcId="{B3F49F42-19CB-43FF-8831-4558E63E2E10}" destId="{12950A1D-AA55-4450-97F2-6127614BAE6A}" srcOrd="0" destOrd="0" presId="urn:microsoft.com/office/officeart/2005/8/layout/list1"/>
    <dgm:cxn modelId="{44ADA856-2D1E-4419-A5B2-1F0ECF6AB2AD}" type="presOf" srcId="{29EEEB37-3CD5-42A9-8362-89D90A614107}" destId="{A30C51DC-3F18-4B71-B25F-50459795BD78}" srcOrd="0" destOrd="0" presId="urn:microsoft.com/office/officeart/2005/8/layout/list1"/>
    <dgm:cxn modelId="{0CDCA718-F68A-422C-B2C2-5172E293CC64}" type="presOf" srcId="{B3F49F42-19CB-43FF-8831-4558E63E2E10}" destId="{C00B23BF-F328-4C5A-8E17-10D403327A44}" srcOrd="1" destOrd="0" presId="urn:microsoft.com/office/officeart/2005/8/layout/list1"/>
    <dgm:cxn modelId="{DD4D8292-2594-4360-B333-2A973BC98B98}" type="presOf" srcId="{28ADDFB5-F10E-43FF-B176-ECCB988750AF}" destId="{640E5C51-0B6E-4454-874D-70767CA9496C}" srcOrd="1" destOrd="0" presId="urn:microsoft.com/office/officeart/2005/8/layout/list1"/>
    <dgm:cxn modelId="{58315CB6-7512-4625-B4B4-1B28922210C7}" type="presOf" srcId="{0E2CEFE9-02A1-4F4E-A708-7C3CEA404AFF}" destId="{385713B5-CFE0-4564-8CAC-6A675FC8D88B}" srcOrd="1" destOrd="0" presId="urn:microsoft.com/office/officeart/2005/8/layout/list1"/>
    <dgm:cxn modelId="{3F8DDA58-EA5F-4222-8FEB-D5E9AE2B30BD}" type="presOf" srcId="{D5108C9F-9AA0-487E-8173-9FA4FA73620C}" destId="{445E7B85-62BA-4B72-BCB7-B362AB3F04B9}" srcOrd="0" destOrd="0" presId="urn:microsoft.com/office/officeart/2005/8/layout/list1"/>
    <dgm:cxn modelId="{F7FF1285-22E1-4ED5-B19B-A9EDFF194530}" type="presOf" srcId="{ECD25B54-082C-488A-8C78-413B0FC26AB9}" destId="{C7E6D1BE-7835-46B0-98F9-FD19406F9B78}" srcOrd="0" destOrd="0" presId="urn:microsoft.com/office/officeart/2005/8/layout/list1"/>
    <dgm:cxn modelId="{8A3FC787-AAC3-4D83-AFF2-86FB87DF904D}" type="presOf" srcId="{28ADDFB5-F10E-43FF-B176-ECCB988750AF}" destId="{63BA8770-5222-47AB-B5DA-8516418031BA}" srcOrd="0" destOrd="0" presId="urn:microsoft.com/office/officeart/2005/8/layout/list1"/>
    <dgm:cxn modelId="{4B626E96-0B6C-4A1B-8CE9-FC540A08A09C}" srcId="{28ADDFB5-F10E-43FF-B176-ECCB988750AF}" destId="{12F0688F-1289-47C1-B864-C1F053D7BFF0}" srcOrd="0" destOrd="0" parTransId="{D3100E89-C546-4C01-9DC9-CAC8CEFB1EC8}" sibTransId="{65471138-0DDC-4359-AFC0-01FB885416E0}"/>
    <dgm:cxn modelId="{D50B1477-D752-4D28-B3F5-8E1F7CBFB9C9}" srcId="{ECD25B54-082C-488A-8C78-413B0FC26AB9}" destId="{28ADDFB5-F10E-43FF-B176-ECCB988750AF}" srcOrd="3" destOrd="0" parTransId="{9B0D6F63-EE3F-41E0-B0F2-2E9C5A6F8AED}" sibTransId="{E6355DC8-FA9B-4259-B238-56D079E36DE6}"/>
    <dgm:cxn modelId="{EE99C439-AF87-4137-83F6-7BF0F613CE7C}" type="presOf" srcId="{1950B823-1BE8-47A2-9990-46C8AA48BA78}" destId="{4A53FD68-F92A-4F6D-81CB-A74C3880CF54}" srcOrd="0" destOrd="0" presId="urn:microsoft.com/office/officeart/2005/8/layout/list1"/>
    <dgm:cxn modelId="{6D31306A-64EB-4171-97DE-83F589A4FA52}" type="presParOf" srcId="{C7E6D1BE-7835-46B0-98F9-FD19406F9B78}" destId="{D610BE55-B510-4FFD-B238-CA5FC3F1A5DC}" srcOrd="0" destOrd="0" presId="urn:microsoft.com/office/officeart/2005/8/layout/list1"/>
    <dgm:cxn modelId="{2F6CB66C-A414-4411-A891-C73833D4A892}" type="presParOf" srcId="{D610BE55-B510-4FFD-B238-CA5FC3F1A5DC}" destId="{EF78D096-1693-4172-AA5D-288B3B507758}" srcOrd="0" destOrd="0" presId="urn:microsoft.com/office/officeart/2005/8/layout/list1"/>
    <dgm:cxn modelId="{444C96F3-4E30-486C-B93E-F4EEF8DF2F50}" type="presParOf" srcId="{D610BE55-B510-4FFD-B238-CA5FC3F1A5DC}" destId="{385713B5-CFE0-4564-8CAC-6A675FC8D88B}" srcOrd="1" destOrd="0" presId="urn:microsoft.com/office/officeart/2005/8/layout/list1"/>
    <dgm:cxn modelId="{13F87D81-66FF-4C7B-B0B1-06261CAD8CE1}" type="presParOf" srcId="{C7E6D1BE-7835-46B0-98F9-FD19406F9B78}" destId="{82670170-8E74-4627-962F-DB4A1C99FB60}" srcOrd="1" destOrd="0" presId="urn:microsoft.com/office/officeart/2005/8/layout/list1"/>
    <dgm:cxn modelId="{7151DA71-8C70-400C-A1B0-42B93F2A6B62}" type="presParOf" srcId="{C7E6D1BE-7835-46B0-98F9-FD19406F9B78}" destId="{A30C51DC-3F18-4B71-B25F-50459795BD78}" srcOrd="2" destOrd="0" presId="urn:microsoft.com/office/officeart/2005/8/layout/list1"/>
    <dgm:cxn modelId="{896AE972-F346-4749-9DDA-2BE5A3B05CFD}" type="presParOf" srcId="{C7E6D1BE-7835-46B0-98F9-FD19406F9B78}" destId="{58A5E94A-FD24-47CE-9F7E-DF9A7E967D30}" srcOrd="3" destOrd="0" presId="urn:microsoft.com/office/officeart/2005/8/layout/list1"/>
    <dgm:cxn modelId="{51704517-FAE9-44D1-9C8E-A40E2A98F841}" type="presParOf" srcId="{C7E6D1BE-7835-46B0-98F9-FD19406F9B78}" destId="{79C246C3-AB37-4DF3-BA43-87E413029128}" srcOrd="4" destOrd="0" presId="urn:microsoft.com/office/officeart/2005/8/layout/list1"/>
    <dgm:cxn modelId="{0DA6C6AD-2B4E-446F-8995-EC96B21AC765}" type="presParOf" srcId="{79C246C3-AB37-4DF3-BA43-87E413029128}" destId="{C6015057-297C-4E24-AF1A-7FD1D35E6B67}" srcOrd="0" destOrd="0" presId="urn:microsoft.com/office/officeart/2005/8/layout/list1"/>
    <dgm:cxn modelId="{EF97DD7F-5795-42B4-90BD-491A0A4FB518}" type="presParOf" srcId="{79C246C3-AB37-4DF3-BA43-87E413029128}" destId="{CE356482-CB2F-4DC8-9D24-250580E2E58D}" srcOrd="1" destOrd="0" presId="urn:microsoft.com/office/officeart/2005/8/layout/list1"/>
    <dgm:cxn modelId="{EA637194-BFB9-464B-812C-ECCE6F51B61E}" type="presParOf" srcId="{C7E6D1BE-7835-46B0-98F9-FD19406F9B78}" destId="{43B57E07-2AE4-4AC8-8FA4-AC02435A3F8A}" srcOrd="5" destOrd="0" presId="urn:microsoft.com/office/officeart/2005/8/layout/list1"/>
    <dgm:cxn modelId="{8B5CE478-3894-4119-B3D3-B3DE8B30D1DA}" type="presParOf" srcId="{C7E6D1BE-7835-46B0-98F9-FD19406F9B78}" destId="{445E7B85-62BA-4B72-BCB7-B362AB3F04B9}" srcOrd="6" destOrd="0" presId="urn:microsoft.com/office/officeart/2005/8/layout/list1"/>
    <dgm:cxn modelId="{CB4DF1E5-2DDB-44F9-B110-17049B1E4CD2}" type="presParOf" srcId="{C7E6D1BE-7835-46B0-98F9-FD19406F9B78}" destId="{A6E7A833-EE26-44D6-95D3-90598AB95F1D}" srcOrd="7" destOrd="0" presId="urn:microsoft.com/office/officeart/2005/8/layout/list1"/>
    <dgm:cxn modelId="{BE06AA9B-72B8-4E98-8747-72B7C87D5091}" type="presParOf" srcId="{C7E6D1BE-7835-46B0-98F9-FD19406F9B78}" destId="{3D64A005-4504-4245-A9AF-7588D89457C0}" srcOrd="8" destOrd="0" presId="urn:microsoft.com/office/officeart/2005/8/layout/list1"/>
    <dgm:cxn modelId="{FFDFE694-7EB9-45BB-9DB8-2C3986054159}" type="presParOf" srcId="{3D64A005-4504-4245-A9AF-7588D89457C0}" destId="{12950A1D-AA55-4450-97F2-6127614BAE6A}" srcOrd="0" destOrd="0" presId="urn:microsoft.com/office/officeart/2005/8/layout/list1"/>
    <dgm:cxn modelId="{1AF1EE66-D69D-4288-9CB3-A63BB0C1DA34}" type="presParOf" srcId="{3D64A005-4504-4245-A9AF-7588D89457C0}" destId="{C00B23BF-F328-4C5A-8E17-10D403327A44}" srcOrd="1" destOrd="0" presId="urn:microsoft.com/office/officeart/2005/8/layout/list1"/>
    <dgm:cxn modelId="{2B423A1E-99D9-42BC-969B-2398AEE51EF7}" type="presParOf" srcId="{C7E6D1BE-7835-46B0-98F9-FD19406F9B78}" destId="{0F58374D-2CDE-4F68-AA23-D80305BB913B}" srcOrd="9" destOrd="0" presId="urn:microsoft.com/office/officeart/2005/8/layout/list1"/>
    <dgm:cxn modelId="{AA53763A-1E17-4A8C-993B-35A477064FE3}" type="presParOf" srcId="{C7E6D1BE-7835-46B0-98F9-FD19406F9B78}" destId="{4A53FD68-F92A-4F6D-81CB-A74C3880CF54}" srcOrd="10" destOrd="0" presId="urn:microsoft.com/office/officeart/2005/8/layout/list1"/>
    <dgm:cxn modelId="{C997F3DE-8806-4861-90B7-B3414F6349D0}" type="presParOf" srcId="{C7E6D1BE-7835-46B0-98F9-FD19406F9B78}" destId="{4C528CE7-D586-4871-999D-E556B3CA1507}" srcOrd="11" destOrd="0" presId="urn:microsoft.com/office/officeart/2005/8/layout/list1"/>
    <dgm:cxn modelId="{EBEB5E50-0AB4-4CCC-939A-7E5178861B0A}" type="presParOf" srcId="{C7E6D1BE-7835-46B0-98F9-FD19406F9B78}" destId="{A6B8BCA7-6757-4132-92C2-C94116FB1488}" srcOrd="12" destOrd="0" presId="urn:microsoft.com/office/officeart/2005/8/layout/list1"/>
    <dgm:cxn modelId="{17F20657-7A63-407D-954E-7FCB440B9F8E}" type="presParOf" srcId="{A6B8BCA7-6757-4132-92C2-C94116FB1488}" destId="{63BA8770-5222-47AB-B5DA-8516418031BA}" srcOrd="0" destOrd="0" presId="urn:microsoft.com/office/officeart/2005/8/layout/list1"/>
    <dgm:cxn modelId="{9BF09227-27FE-4372-80A9-387414DAFA5E}" type="presParOf" srcId="{A6B8BCA7-6757-4132-92C2-C94116FB1488}" destId="{640E5C51-0B6E-4454-874D-70767CA9496C}" srcOrd="1" destOrd="0" presId="urn:microsoft.com/office/officeart/2005/8/layout/list1"/>
    <dgm:cxn modelId="{CD8E7316-A99C-4DF1-B552-82F6365326CD}" type="presParOf" srcId="{C7E6D1BE-7835-46B0-98F9-FD19406F9B78}" destId="{AD5D1726-C3F7-4AAB-9F10-AAA37C903BC1}" srcOrd="13" destOrd="0" presId="urn:microsoft.com/office/officeart/2005/8/layout/list1"/>
    <dgm:cxn modelId="{AAACADF8-AE63-4FA1-A074-81E9DD676333}" type="presParOf" srcId="{C7E6D1BE-7835-46B0-98F9-FD19406F9B78}" destId="{09519EA2-0E7B-45E0-9BB8-0654E0DB503E}" srcOrd="14" destOrd="0" presId="urn:microsoft.com/office/officeart/2005/8/layout/list1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7643866" cy="1470025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chemeClr val="bg1"/>
                </a:solidFill>
              </a:rPr>
              <a:t>Раздел 1 Человек и общество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786058"/>
            <a:ext cx="8143932" cy="114300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bg1"/>
                </a:solidFill>
              </a:rPr>
              <a:t>Тема 1.2. Общество как сложная система.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429132"/>
            <a:ext cx="8072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Лекция 1.2.4. Смысл и цель истории</a:t>
            </a:r>
            <a:r>
              <a:rPr lang="ru-RU" sz="2800" dirty="0" smtClean="0">
                <a:solidFill>
                  <a:schemeClr val="bg1"/>
                </a:solidFill>
              </a:rPr>
              <a:t>. </a:t>
            </a:r>
            <a:r>
              <a:rPr lang="ru-RU" sz="2800" b="1" dirty="0" smtClean="0">
                <a:solidFill>
                  <a:schemeClr val="bg1"/>
                </a:solidFill>
              </a:rPr>
              <a:t>Цивилизация и формация.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Домашнее задание 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525963"/>
          </a:xfrm>
        </p:spPr>
        <p:txBody>
          <a:bodyPr>
            <a:noAutofit/>
          </a:bodyPr>
          <a:lstStyle/>
          <a:p>
            <a:pPr marL="274638" indent="-247650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Важенин А. Г.  Обществознание,      1.6., стр. 33.</a:t>
            </a:r>
          </a:p>
          <a:p>
            <a:pPr marL="274638" indent="-247650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Выполнить практическую работу № 4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571612"/>
            <a:ext cx="27813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</a:rPr>
              <a:t>План 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115328" cy="3500461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</a:rPr>
              <a:t>Формационный </a:t>
            </a:r>
            <a:r>
              <a:rPr lang="ru-RU" sz="2800" dirty="0" smtClean="0">
                <a:solidFill>
                  <a:schemeClr val="bg1"/>
                </a:solidFill>
              </a:rPr>
              <a:t>подход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</a:rPr>
              <a:t>Теория цивилизации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100010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Формационный подход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4643438" cy="578645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chemeClr val="bg1"/>
                </a:solidFill>
              </a:rPr>
              <a:t>Формационный подход относится к марксистской школе обществознания.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chemeClr val="bg1"/>
                </a:solidFill>
              </a:rPr>
              <a:t>Ключевым понятием этой школы является категория «общественно-экономическая формация».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chemeClr val="bg1"/>
                </a:solidFill>
              </a:rPr>
              <a:t>Марксизм понимает общественное развитие как закономерную, объективно обусловленную смену ОЭФ.</a:t>
            </a:r>
            <a:endParaRPr lang="ru-RU" sz="18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chemeClr val="bg1"/>
                </a:solidFill>
              </a:rPr>
              <a:t>ОЭФ – общество, находящееся на определенном этапе развития, взятое в единстве в единстве всех его сторон и возникающее на основе определенного способа производства.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dirty="0" smtClean="0">
                <a:solidFill>
                  <a:schemeClr val="bg1"/>
                </a:solidFill>
              </a:rPr>
              <a:t>В структуре каждой формации выделяются экономический базис и надстройка.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Картинки по запросу марк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5" y="0"/>
            <a:ext cx="2928959" cy="41251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781350" y="3071810"/>
            <a:ext cx="2362650" cy="32289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5000628" y="3429000"/>
            <a:ext cx="17748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К. Маркс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(1818–1883)</a:t>
            </a:r>
            <a:endParaRPr lang="ru-RU" sz="2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7884" y="5786454"/>
            <a:ext cx="17748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Ф. Энгельс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(1820–1895)</a:t>
            </a:r>
            <a:endParaRPr lang="ru-RU" sz="2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3714744" cy="71435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Структура ОЭФ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3000372"/>
            <a:ext cx="46434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solidFill>
                  <a:schemeClr val="bg1"/>
                </a:solidFill>
              </a:rPr>
              <a:t>Базис</a:t>
            </a:r>
            <a:r>
              <a:rPr lang="ru-RU" dirty="0" smtClean="0">
                <a:solidFill>
                  <a:schemeClr val="bg1"/>
                </a:solidFill>
              </a:rPr>
              <a:t> (или производственные отношения) — совокупность общественных отношений, складывающихся между людьми в процессе производства, обмена, распределения и потребления материальных благ (главными среди них являются отношения собственности на средства производства).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785794"/>
            <a:ext cx="49292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solidFill>
                  <a:schemeClr val="bg1"/>
                </a:solidFill>
              </a:rPr>
              <a:t>Надстройка</a:t>
            </a:r>
            <a:r>
              <a:rPr lang="ru-RU" dirty="0" smtClean="0">
                <a:solidFill>
                  <a:schemeClr val="bg1"/>
                </a:solidFill>
              </a:rPr>
              <a:t>  - совокупность политических, правовых, идеологических, религиозных, философских, научных, образовательных и пр. учреждений и соответствующих отношений, не входящих в базисные, а также идеи, взгляды, теории связанные с базисом и активно воздействующие на него.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5429264"/>
            <a:ext cx="45005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ПРОИЗВОДИТЕЛЬНЫЕ СИЛЫ</a:t>
            </a:r>
            <a:r>
              <a:rPr lang="ru-RU" dirty="0" smtClean="0">
                <a:solidFill>
                  <a:schemeClr val="bg1"/>
                </a:solidFill>
              </a:rPr>
              <a:t> — средства производства и люди, приводящие их в действие благодаря трудовым навыкам, знаниям и производственному опыту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43650">
            <a:off x="4737205" y="1953983"/>
            <a:ext cx="904325" cy="883425"/>
          </a:xfrm>
          <a:prstGeom prst="rect">
            <a:avLst/>
          </a:prstGeom>
          <a:noFill/>
        </p:spPr>
      </p:pic>
      <p:pic>
        <p:nvPicPr>
          <p:cNvPr id="8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098182">
            <a:off x="365507" y="2799706"/>
            <a:ext cx="1043885" cy="1019759"/>
          </a:xfrm>
          <a:prstGeom prst="rect">
            <a:avLst/>
          </a:prstGeom>
          <a:noFill/>
        </p:spPr>
      </p:pic>
      <p:pic>
        <p:nvPicPr>
          <p:cNvPr id="9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43650">
            <a:off x="4960472" y="4534977"/>
            <a:ext cx="990669" cy="967773"/>
          </a:xfrm>
          <a:prstGeom prst="rect">
            <a:avLst/>
          </a:prstGeom>
          <a:noFill/>
        </p:spPr>
      </p:pic>
      <p:pic>
        <p:nvPicPr>
          <p:cNvPr id="10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004814">
            <a:off x="1133893" y="5210419"/>
            <a:ext cx="974414" cy="951894"/>
          </a:xfrm>
          <a:prstGeom prst="rect">
            <a:avLst/>
          </a:prstGeom>
          <a:noFill/>
        </p:spPr>
      </p:pic>
      <p:sp>
        <p:nvSpPr>
          <p:cNvPr id="11" name="Скругленная прямоугольная выноска 10"/>
          <p:cNvSpPr/>
          <p:nvPr/>
        </p:nvSpPr>
        <p:spPr>
          <a:xfrm>
            <a:off x="5929322" y="357166"/>
            <a:ext cx="3071834" cy="1785950"/>
          </a:xfrm>
          <a:prstGeom prst="wedgeRoundRectCallout">
            <a:avLst>
              <a:gd name="adj1" fmla="val -74893"/>
              <a:gd name="adj2" fmla="val 25983"/>
              <a:gd name="adj3" fmla="val 16667"/>
            </a:avLst>
          </a:prstGeom>
          <a:noFill/>
          <a:ln w="254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600" i="1" dirty="0" smtClean="0">
                <a:solidFill>
                  <a:schemeClr val="bg1"/>
                </a:solidFill>
              </a:rPr>
              <a:t>Несмотря на относительную самостоятельность, тип надстройки определяется характером базиса. Он же представляет собой основу формации.</a:t>
            </a:r>
            <a:endParaRPr lang="ru-RU" sz="1600" i="1" dirty="0">
              <a:solidFill>
                <a:schemeClr val="bg1"/>
              </a:solidFill>
            </a:endParaRPr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5786446" y="3071810"/>
            <a:ext cx="714380" cy="3500462"/>
          </a:xfrm>
          <a:prstGeom prst="rightBrace">
            <a:avLst>
              <a:gd name="adj1" fmla="val 39194"/>
              <a:gd name="adj2" fmla="val 50398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572264" y="4357694"/>
            <a:ext cx="23354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Способ производства</a:t>
            </a:r>
            <a:endParaRPr lang="ru-RU" sz="2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857752" cy="200024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Конфликт между производительными силами и производственными отношениями</a:t>
            </a:r>
            <a:endParaRPr lang="ru-RU" sz="2800" b="1" dirty="0"/>
          </a:p>
        </p:txBody>
      </p:sp>
      <p:sp>
        <p:nvSpPr>
          <p:cNvPr id="6" name="Овал 5"/>
          <p:cNvSpPr/>
          <p:nvPr/>
        </p:nvSpPr>
        <p:spPr>
          <a:xfrm>
            <a:off x="2214546" y="3000372"/>
            <a:ext cx="3060000" cy="3060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588" indent="-1588" algn="ctr">
              <a:spcBef>
                <a:spcPts val="600"/>
              </a:spcBef>
              <a:spcAft>
                <a:spcPts val="600"/>
              </a:spcAft>
            </a:pPr>
            <a:r>
              <a:rPr lang="ru-RU" sz="1600" i="1" dirty="0" smtClean="0">
                <a:solidFill>
                  <a:schemeClr val="bg1"/>
                </a:solidFill>
              </a:rPr>
              <a:t>Производительные силы - постоянно развиваются, а производственные отношения статичны и не меняются веками. </a:t>
            </a:r>
          </a:p>
        </p:txBody>
      </p:sp>
      <p:sp>
        <p:nvSpPr>
          <p:cNvPr id="7" name="Овал 6"/>
          <p:cNvSpPr/>
          <p:nvPr/>
        </p:nvSpPr>
        <p:spPr>
          <a:xfrm>
            <a:off x="4357686" y="571480"/>
            <a:ext cx="3060000" cy="30600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588" indent="-1588" algn="ctr">
              <a:spcBef>
                <a:spcPts val="600"/>
              </a:spcBef>
              <a:spcAft>
                <a:spcPts val="600"/>
              </a:spcAft>
            </a:pPr>
            <a:r>
              <a:rPr lang="ru-RU" sz="1600" i="1" dirty="0" smtClean="0">
                <a:solidFill>
                  <a:schemeClr val="bg1"/>
                </a:solidFill>
              </a:rPr>
              <a:t>Конфликт между производительными силами и производственными отношениями, разрешающийся в ходе социальной революции.</a:t>
            </a:r>
          </a:p>
        </p:txBody>
      </p:sp>
      <p:sp>
        <p:nvSpPr>
          <p:cNvPr id="8" name="Овал 7"/>
          <p:cNvSpPr/>
          <p:nvPr/>
        </p:nvSpPr>
        <p:spPr>
          <a:xfrm>
            <a:off x="5929322" y="3357562"/>
            <a:ext cx="3060000" cy="3060000"/>
          </a:xfrm>
          <a:prstGeom prst="ellipse">
            <a:avLst/>
          </a:prstGeom>
          <a:solidFill>
            <a:schemeClr val="tx2">
              <a:lumMod val="5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588" indent="-1588" algn="ctr">
              <a:spcBef>
                <a:spcPts val="600"/>
              </a:spcBef>
              <a:spcAft>
                <a:spcPts val="600"/>
              </a:spcAft>
            </a:pPr>
            <a:r>
              <a:rPr lang="ru-RU" sz="1600" i="1" dirty="0" smtClean="0">
                <a:solidFill>
                  <a:schemeClr val="bg1"/>
                </a:solidFill>
              </a:rPr>
              <a:t>Старые производственные отношения заменяются новыми, которые открывают простор для развития производительных сил. </a:t>
            </a:r>
          </a:p>
        </p:txBody>
      </p:sp>
      <p:pic>
        <p:nvPicPr>
          <p:cNvPr id="9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76580">
            <a:off x="7366530" y="2299704"/>
            <a:ext cx="1057020" cy="1032591"/>
          </a:xfrm>
          <a:prstGeom prst="rect">
            <a:avLst/>
          </a:prstGeom>
          <a:noFill/>
        </p:spPr>
      </p:pic>
      <p:pic>
        <p:nvPicPr>
          <p:cNvPr id="10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907085">
            <a:off x="4869704" y="5289357"/>
            <a:ext cx="1245535" cy="1216750"/>
          </a:xfrm>
          <a:prstGeom prst="rect">
            <a:avLst/>
          </a:prstGeom>
          <a:noFill/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142844" y="2071678"/>
            <a:ext cx="2286016" cy="1736646"/>
          </a:xfrm>
          <a:prstGeom prst="wedgeRoundRectCallout">
            <a:avLst>
              <a:gd name="adj1" fmla="val 150956"/>
              <a:gd name="adj2" fmla="val -4725"/>
              <a:gd name="adj3" fmla="val 16667"/>
            </a:avLst>
          </a:prstGeom>
          <a:noFill/>
          <a:ln w="254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600" i="1" dirty="0" smtClean="0">
                <a:solidFill>
                  <a:schemeClr val="bg1"/>
                </a:solidFill>
              </a:rPr>
              <a:t>Революция - слом старого базиса и переход к новой общественно-экономической формации.</a:t>
            </a:r>
            <a:endParaRPr lang="ru-RU" sz="1600" i="1" dirty="0">
              <a:solidFill>
                <a:schemeClr val="bg1"/>
              </a:solidFill>
            </a:endParaRPr>
          </a:p>
        </p:txBody>
      </p:sp>
      <p:pic>
        <p:nvPicPr>
          <p:cNvPr id="11" name="Picture 4" descr="Картинки по запросу стрелка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202004" y="1941477"/>
            <a:ext cx="1096921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286380" cy="785794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>
                <a:solidFill>
                  <a:schemeClr val="bg1"/>
                </a:solidFill>
              </a:rPr>
              <a:t>Теория цивилизации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642918"/>
            <a:ext cx="5000628" cy="371477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Ключевое понятие цивилизационного подхода к анализу общественного развития -  «цивилизация».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Термин «цивилизация» (от лат. </a:t>
            </a:r>
            <a:r>
              <a:rPr lang="ru-RU" dirty="0" err="1" smtClean="0">
                <a:solidFill>
                  <a:schemeClr val="bg1"/>
                </a:solidFill>
              </a:rPr>
              <a:t>civis</a:t>
            </a:r>
            <a:r>
              <a:rPr lang="ru-RU" dirty="0" smtClean="0">
                <a:solidFill>
                  <a:schemeClr val="bg1"/>
                </a:solidFill>
              </a:rPr>
              <a:t> – гражданин) имеет несколько трактовок: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Цивилизация характеризуется не столько производственным базисом, сколько специфическим для нее образом жизни, системой ценностей, видением и способами взаимосвязи с окружающим миром.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357166"/>
            <a:ext cx="3714776" cy="3357586"/>
          </a:xfrm>
          <a:prstGeom prst="wedgeRectCallout">
            <a:avLst>
              <a:gd name="adj1" fmla="val -71525"/>
              <a:gd name="adj2" fmla="val -1932"/>
            </a:avLst>
          </a:prstGeom>
          <a:ln w="25400">
            <a:solidFill>
              <a:schemeClr val="bg1"/>
            </a:solidFill>
          </a:ln>
        </p:spPr>
        <p:txBody>
          <a:bodyPr anchor="ctr">
            <a:normAutofit fontScale="62500" lnSpcReduction="20000"/>
          </a:bodyPr>
          <a:lstStyle/>
          <a:p>
            <a:pPr marL="336550" indent="-3365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стадия в развития локальных культур (О. Шпенглер); </a:t>
            </a:r>
          </a:p>
          <a:p>
            <a:pPr marL="336550" indent="-3365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ступень исторического развития (Л. Морган, Ф. Энгельс, О. </a:t>
            </a:r>
            <a:r>
              <a:rPr lang="ru-RU" dirty="0" err="1" smtClean="0">
                <a:solidFill>
                  <a:schemeClr val="bg1"/>
                </a:solidFill>
              </a:rPr>
              <a:t>Тоффлер</a:t>
            </a:r>
            <a:r>
              <a:rPr lang="ru-RU" dirty="0" smtClean="0">
                <a:solidFill>
                  <a:schemeClr val="bg1"/>
                </a:solidFill>
              </a:rPr>
              <a:t>); </a:t>
            </a:r>
          </a:p>
          <a:p>
            <a:pPr marL="336550" indent="-3365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синоним культуры (например, А. Тойнби); </a:t>
            </a:r>
          </a:p>
          <a:p>
            <a:pPr marL="336550" indent="-3365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уровень (ступень) развития  региона либо этноса.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714348" y="4071942"/>
          <a:ext cx="7572428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42"/>
            <a:ext cx="2592676" cy="342902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4286248" cy="9286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Стадиальный подход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3372" y="142852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 smtClean="0">
                <a:solidFill>
                  <a:schemeClr val="bg1"/>
                </a:solidFill>
              </a:rPr>
              <a:t>Цивилизация</a:t>
            </a:r>
            <a:r>
              <a:rPr lang="ru-RU" dirty="0" smtClean="0">
                <a:solidFill>
                  <a:schemeClr val="bg1"/>
                </a:solidFill>
              </a:rPr>
              <a:t> – единый процесс, проходящий через определенные стадии 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285860"/>
          <a:ext cx="9144000" cy="557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143108" y="1214422"/>
            <a:ext cx="26432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Шарль Луи́ де Секонда́, барон Ля Брэд и де Монтескьё </a:t>
            </a:r>
            <a:endParaRPr lang="ru-RU" sz="1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vi-VN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1689</a:t>
            </a:r>
            <a:r>
              <a:rPr lang="ru-RU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-</a:t>
            </a:r>
            <a:r>
              <a:rPr lang="vi-VN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1755)</a:t>
            </a:r>
            <a:endParaRPr lang="ru-RU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214810" cy="9286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Локальный подход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4000496" cy="3214709"/>
          </a:xfrm>
        </p:spPr>
        <p:txBody>
          <a:bodyPr>
            <a:normAutofit fontScale="55000" lnSpcReduction="20000"/>
          </a:bodyPr>
          <a:lstStyle/>
          <a:p>
            <a:pPr marL="247650" indent="-2476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</a:rPr>
              <a:t>Локальная цивилизация – большая </a:t>
            </a:r>
            <a:r>
              <a:rPr lang="ru-RU" dirty="0" err="1" smtClean="0">
                <a:solidFill>
                  <a:schemeClr val="bg1"/>
                </a:solidFill>
              </a:rPr>
              <a:t>социокультурная</a:t>
            </a:r>
            <a:r>
              <a:rPr lang="ru-RU" dirty="0" smtClean="0">
                <a:solidFill>
                  <a:schemeClr val="bg1"/>
                </a:solidFill>
              </a:rPr>
              <a:t> общность, которая существует длительное время, имеет относительно устойчивые пространственные границы, вырабатывает специфические формы экономической, социально-политической, духовной жизни и осуществляет свой, индивидуальный путь исторического развития.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357686" y="642918"/>
          <a:ext cx="4643470" cy="621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нутый угол 4"/>
          <p:cNvSpPr/>
          <p:nvPr/>
        </p:nvSpPr>
        <p:spPr>
          <a:xfrm>
            <a:off x="285720" y="4071942"/>
            <a:ext cx="3714776" cy="1357322"/>
          </a:xfrm>
          <a:prstGeom prst="foldedCorne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Современные типы: западная восточная, мусульманская индийская, китайская, японская и.т.д.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5008" y="142852"/>
            <a:ext cx="16851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Структура</a:t>
            </a:r>
            <a:endParaRPr lang="ru-RU" sz="2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Выноска 1 6"/>
          <p:cNvSpPr/>
          <p:nvPr/>
        </p:nvSpPr>
        <p:spPr>
          <a:xfrm>
            <a:off x="500034" y="5786454"/>
            <a:ext cx="2857520" cy="785818"/>
          </a:xfrm>
          <a:prstGeom prst="borderCallout1">
            <a:avLst>
              <a:gd name="adj1" fmla="val 18750"/>
              <a:gd name="adj2" fmla="val -8333"/>
              <a:gd name="adj3" fmla="val -56710"/>
              <a:gd name="adj4" fmla="val 9701"/>
            </a:avLst>
          </a:prstGeom>
        </p:spPr>
        <p:style>
          <a:lnRef idx="0">
            <a:schemeClr val="accent6"/>
          </a:lnRef>
          <a:fillRef idx="1003">
            <a:schemeClr val="dk1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Выполните практическую работу №  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713B5-CFE0-4564-8CAC-6A675FC8D8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85713B5-CFE0-4564-8CAC-6A675FC8D8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356482-CB2F-4DC8-9D24-250580E2E5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CE356482-CB2F-4DC8-9D24-250580E2E5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0B23BF-F328-4C5A-8E17-10D403327A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C00B23BF-F328-4C5A-8E17-10D403327A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0E5C51-0B6E-4454-874D-70767CA949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640E5C51-0B6E-4454-874D-70767CA949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0C51DC-3F18-4B71-B25F-50459795BD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A30C51DC-3F18-4B71-B25F-50459795BD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5E7B85-62BA-4B72-BCB7-B362AB3F04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445E7B85-62BA-4B72-BCB7-B362AB3F04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53FD68-F92A-4F6D-81CB-A74C3880CF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4A53FD68-F92A-4F6D-81CB-A74C3880CF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519EA2-0E7B-45E0-9BB8-0654E0DB5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09519EA2-0E7B-45E0-9BB8-0654E0DB50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8579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Вопросы для повторения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572164"/>
          </a:xfrm>
        </p:spPr>
        <p:txBody>
          <a:bodyPr>
            <a:noAutofit/>
          </a:bodyPr>
          <a:lstStyle/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Опишите структуру ОЭФ.</a:t>
            </a:r>
          </a:p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Опишите как происходит конфликт между производительными силами и производственными отношениями.</a:t>
            </a:r>
          </a:p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Какие существуют трактовки термина «цивилизация»?</a:t>
            </a:r>
          </a:p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Какие этапы в развитии человечества выделяют сторонники стадиальной теории в рамках цивилизационного подхода?</a:t>
            </a:r>
          </a:p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Какие принципы могут быть положены в основу деления современного человечества на разные цивилизации с точки зрения локального подхода?</a:t>
            </a:r>
          </a:p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Опишите структуру локальной цивилизации.</a:t>
            </a:r>
          </a:p>
          <a:p>
            <a:pPr marL="361950" lvl="0" indent="-361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 какому типу цивилизаций относится современная Россия?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4135</TotalTime>
  <Words>701</Words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Раздел 1 Человек и общество</vt:lpstr>
      <vt:lpstr>План </vt:lpstr>
      <vt:lpstr>Формационный подход</vt:lpstr>
      <vt:lpstr>Структура ОЭФ</vt:lpstr>
      <vt:lpstr>Конфликт между производительными силами и производственными отношениями</vt:lpstr>
      <vt:lpstr>Теория цивилизации</vt:lpstr>
      <vt:lpstr>Стадиальный подход</vt:lpstr>
      <vt:lpstr>Локальный подход</vt:lpstr>
      <vt:lpstr>Вопросы для повторения</vt:lpstr>
      <vt:lpstr>Домашнее задание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BoSS</cp:lastModifiedBy>
  <cp:revision>286</cp:revision>
  <dcterms:created xsi:type="dcterms:W3CDTF">2018-07-25T17:26:35Z</dcterms:created>
  <dcterms:modified xsi:type="dcterms:W3CDTF">2018-12-17T16:27:51Z</dcterms:modified>
</cp:coreProperties>
</file>