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9" r:id="rId4"/>
    <p:sldId id="257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Задачи обучения грамоте детей дошкольного возраста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Развитие слуховых функций и  фонематического восприятия</c:v>
                </c:pt>
                <c:pt idx="1">
                  <c:v>Развитие зрительно-пространственных функций </c:v>
                </c:pt>
                <c:pt idx="2">
                  <c:v>Двигательное развитие</c:v>
                </c:pt>
                <c:pt idx="3">
                  <c:v>Развитие артикуляционной моторики</c:v>
                </c:pt>
                <c:pt idx="4">
                  <c:v>Развитие устной речи </c:v>
                </c:pt>
                <c:pt idx="5">
                  <c:v>Формирование осознанного отношения к языковой действительности</c:v>
                </c:pt>
                <c:pt idx="6">
                  <c:v>Развитие мыслительной деятельности </c:v>
                </c:pt>
                <c:pt idx="7">
                  <c:v>Формирование положительного отношения к школе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</c:v>
                </c:pt>
                <c:pt idx="1">
                  <c:v>11.1</c:v>
                </c:pt>
                <c:pt idx="2">
                  <c:v>11.1</c:v>
                </c:pt>
                <c:pt idx="3">
                  <c:v>11.1</c:v>
                </c:pt>
                <c:pt idx="4">
                  <c:v>11.1</c:v>
                </c:pt>
                <c:pt idx="5">
                  <c:v>11.1</c:v>
                </c:pt>
                <c:pt idx="6">
                  <c:v>11.1</c:v>
                </c:pt>
                <c:pt idx="7">
                  <c:v>11.1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3"/>
      </c:doughnutChart>
    </c:plotArea>
    <c:legend>
      <c:legendPos val="r"/>
      <c:layout>
        <c:manualLayout>
          <c:xMode val="edge"/>
          <c:yMode val="edge"/>
          <c:x val="0.61071841274536376"/>
          <c:y val="0.10752018182718653"/>
          <c:w val="0.26458737422664291"/>
          <c:h val="0.89247981817281341"/>
        </c:manualLayout>
      </c:layout>
      <c:overlay val="0"/>
      <c:txPr>
        <a:bodyPr/>
        <a:lstStyle/>
        <a:p>
          <a:pPr algn="l">
            <a:lnSpc>
              <a:spcPct val="100000"/>
            </a:lnSpc>
            <a:spcBef>
              <a:spcPts val="0"/>
            </a:spcBef>
            <a:defRPr sz="14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D00A57-05E5-4753-BB2F-D1924ABD5307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5199B2A-03C1-4137-B405-BD980F10A152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Двигательное развитие </a:t>
          </a:r>
          <a:endParaRPr lang="ru-RU" sz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1CF28BE-DC51-4F6B-A19C-A52F7280346D}" type="parTrans" cxnId="{C4E306F2-19AF-41DA-8694-C03D59DA35DF}">
      <dgm:prSet/>
      <dgm:spPr/>
      <dgm:t>
        <a:bodyPr/>
        <a:lstStyle/>
        <a:p>
          <a:endParaRPr lang="ru-RU"/>
        </a:p>
      </dgm:t>
    </dgm:pt>
    <dgm:pt modelId="{5E9FF777-7EF9-430F-965B-1093AC1930B4}" type="sibTrans" cxnId="{C4E306F2-19AF-41DA-8694-C03D59DA35DF}">
      <dgm:prSet/>
      <dgm:spPr/>
      <dgm:t>
        <a:bodyPr/>
        <a:lstStyle/>
        <a:p>
          <a:endParaRPr lang="ru-RU"/>
        </a:p>
      </dgm:t>
    </dgm:pt>
    <dgm:pt modelId="{3F7984AA-550B-4B1C-9D8D-81A95BF20D07}">
      <dgm:prSet phldrT="[Текст]"/>
      <dgm:spPr/>
      <dgm:t>
        <a:bodyPr/>
        <a:lstStyle/>
        <a:p>
          <a:r>
            <a:rPr lang="ru-RU" dirty="0" smtClean="0"/>
            <a:t>Пальчиковая гимнастика</a:t>
          </a:r>
          <a:endParaRPr lang="ru-RU" dirty="0"/>
        </a:p>
      </dgm:t>
    </dgm:pt>
    <dgm:pt modelId="{5A5B4AE1-00C4-4F0D-A252-E9852C169EBE}" type="parTrans" cxnId="{7AFEFF66-12D8-49C1-BADB-75C30B04A79E}">
      <dgm:prSet/>
      <dgm:spPr/>
      <dgm:t>
        <a:bodyPr/>
        <a:lstStyle/>
        <a:p>
          <a:endParaRPr lang="ru-RU"/>
        </a:p>
      </dgm:t>
    </dgm:pt>
    <dgm:pt modelId="{D5EB8860-E14C-429B-967C-253C4EB4BCB5}" type="sibTrans" cxnId="{7AFEFF66-12D8-49C1-BADB-75C30B04A79E}">
      <dgm:prSet/>
      <dgm:spPr/>
      <dgm:t>
        <a:bodyPr/>
        <a:lstStyle/>
        <a:p>
          <a:endParaRPr lang="ru-RU"/>
        </a:p>
      </dgm:t>
    </dgm:pt>
    <dgm:pt modelId="{04768657-3D02-4810-93EF-7BCFEC4A76FE}">
      <dgm:prSet phldrT="[Текст]"/>
      <dgm:spPr/>
      <dgm:t>
        <a:bodyPr/>
        <a:lstStyle/>
        <a:p>
          <a:r>
            <a:rPr lang="ru-RU" dirty="0" smtClean="0"/>
            <a:t>Игры с мелким материалом, занятия с пластилином</a:t>
          </a:r>
          <a:endParaRPr lang="ru-RU" dirty="0"/>
        </a:p>
      </dgm:t>
    </dgm:pt>
    <dgm:pt modelId="{29342B13-F7A8-4D9A-A9B0-69AF37EE3398}" type="parTrans" cxnId="{072814DD-1E20-4FCB-8B76-9EA9834DA622}">
      <dgm:prSet/>
      <dgm:spPr/>
      <dgm:t>
        <a:bodyPr/>
        <a:lstStyle/>
        <a:p>
          <a:endParaRPr lang="ru-RU"/>
        </a:p>
      </dgm:t>
    </dgm:pt>
    <dgm:pt modelId="{81258F17-B974-49C3-867F-FA44041F11F4}" type="sibTrans" cxnId="{072814DD-1E20-4FCB-8B76-9EA9834DA622}">
      <dgm:prSet/>
      <dgm:spPr/>
      <dgm:t>
        <a:bodyPr/>
        <a:lstStyle/>
        <a:p>
          <a:endParaRPr lang="ru-RU"/>
        </a:p>
      </dgm:t>
    </dgm:pt>
    <dgm:pt modelId="{154A72A0-82AE-40F2-930A-47A6C75634DC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Двигательное развитие</a:t>
          </a:r>
        </a:p>
        <a:p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B01D79BC-2279-40AF-A0E8-018CEF2EAECD}" type="parTrans" cxnId="{F8CF99DF-8C6B-40FF-B702-D1545B814987}">
      <dgm:prSet/>
      <dgm:spPr/>
      <dgm:t>
        <a:bodyPr/>
        <a:lstStyle/>
        <a:p>
          <a:endParaRPr lang="ru-RU"/>
        </a:p>
      </dgm:t>
    </dgm:pt>
    <dgm:pt modelId="{128C71C6-F396-44C3-9E19-6B390405BBDD}" type="sibTrans" cxnId="{F8CF99DF-8C6B-40FF-B702-D1545B814987}">
      <dgm:prSet/>
      <dgm:spPr/>
      <dgm:t>
        <a:bodyPr/>
        <a:lstStyle/>
        <a:p>
          <a:endParaRPr lang="ru-RU"/>
        </a:p>
      </dgm:t>
    </dgm:pt>
    <dgm:pt modelId="{4A9603AC-2AC8-494A-AF7A-782947469503}">
      <dgm:prSet phldrT="[Текст]"/>
      <dgm:spPr/>
      <dgm:t>
        <a:bodyPr/>
        <a:lstStyle/>
        <a:p>
          <a:r>
            <a:rPr lang="ru-RU" dirty="0" smtClean="0"/>
            <a:t>Шнуровки, застежки, игры с мозаикой, составление </a:t>
          </a:r>
          <a:r>
            <a:rPr lang="ru-RU" dirty="0" err="1" smtClean="0"/>
            <a:t>пазлов</a:t>
          </a:r>
          <a:endParaRPr lang="ru-RU" dirty="0"/>
        </a:p>
      </dgm:t>
    </dgm:pt>
    <dgm:pt modelId="{B602DED7-F025-493A-A194-06589B6E87EB}" type="parTrans" cxnId="{FC47FF1D-6E3A-4F8B-9AC0-4F9CC70E66A7}">
      <dgm:prSet/>
      <dgm:spPr/>
      <dgm:t>
        <a:bodyPr/>
        <a:lstStyle/>
        <a:p>
          <a:endParaRPr lang="ru-RU"/>
        </a:p>
      </dgm:t>
    </dgm:pt>
    <dgm:pt modelId="{2C12A18C-1A03-4F24-A9F8-E59F9C7EF678}" type="sibTrans" cxnId="{FC47FF1D-6E3A-4F8B-9AC0-4F9CC70E66A7}">
      <dgm:prSet/>
      <dgm:spPr/>
      <dgm:t>
        <a:bodyPr/>
        <a:lstStyle/>
        <a:p>
          <a:endParaRPr lang="ru-RU"/>
        </a:p>
      </dgm:t>
    </dgm:pt>
    <dgm:pt modelId="{F5686B7F-5C34-4C18-AEFD-5FDA41842BE7}">
      <dgm:prSet phldrT="[Текст]"/>
      <dgm:spPr/>
      <dgm:t>
        <a:bodyPr/>
        <a:lstStyle/>
        <a:p>
          <a:r>
            <a:rPr lang="ru-RU" dirty="0" smtClean="0"/>
            <a:t>Занятия с конструкторами</a:t>
          </a:r>
          <a:endParaRPr lang="ru-RU" dirty="0"/>
        </a:p>
      </dgm:t>
    </dgm:pt>
    <dgm:pt modelId="{47607DE5-F888-4642-9188-6C7DAD41B4BE}" type="parTrans" cxnId="{855B9EA0-C3E5-453C-98BD-743211B2405E}">
      <dgm:prSet/>
      <dgm:spPr/>
      <dgm:t>
        <a:bodyPr/>
        <a:lstStyle/>
        <a:p>
          <a:endParaRPr lang="ru-RU"/>
        </a:p>
      </dgm:t>
    </dgm:pt>
    <dgm:pt modelId="{DDC1F1EC-9808-4A28-8D69-6AFD0441E9E3}" type="sibTrans" cxnId="{855B9EA0-C3E5-453C-98BD-743211B2405E}">
      <dgm:prSet/>
      <dgm:spPr/>
      <dgm:t>
        <a:bodyPr/>
        <a:lstStyle/>
        <a:p>
          <a:endParaRPr lang="ru-RU"/>
        </a:p>
      </dgm:t>
    </dgm:pt>
    <dgm:pt modelId="{B4D14F89-D326-4AA5-8968-41E9DBF5769A}" type="pres">
      <dgm:prSet presAssocID="{0ED00A57-05E5-4753-BB2F-D1924ABD5307}" presName="linearFlow" presStyleCnt="0">
        <dgm:presLayoutVars>
          <dgm:dir/>
          <dgm:animLvl val="lvl"/>
          <dgm:resizeHandles val="exact"/>
        </dgm:presLayoutVars>
      </dgm:prSet>
      <dgm:spPr/>
    </dgm:pt>
    <dgm:pt modelId="{BDB71484-B839-4871-A552-715A2F90D313}" type="pres">
      <dgm:prSet presAssocID="{35199B2A-03C1-4137-B405-BD980F10A152}" presName="composite" presStyleCnt="0"/>
      <dgm:spPr/>
    </dgm:pt>
    <dgm:pt modelId="{0D7433DA-0DAB-44B9-977C-99EA8AC62DB1}" type="pres">
      <dgm:prSet presAssocID="{35199B2A-03C1-4137-B405-BD980F10A152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E3953422-3DD1-487C-9970-79C95500DCE0}" type="pres">
      <dgm:prSet presAssocID="{35199B2A-03C1-4137-B405-BD980F10A152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D592EF-2942-4AA9-B5C2-B2D04C29FF9F}" type="pres">
      <dgm:prSet presAssocID="{5E9FF777-7EF9-430F-965B-1093AC1930B4}" presName="sp" presStyleCnt="0"/>
      <dgm:spPr/>
    </dgm:pt>
    <dgm:pt modelId="{EC227098-8819-46A0-9BC2-586860FACCDA}" type="pres">
      <dgm:prSet presAssocID="{154A72A0-82AE-40F2-930A-47A6C75634DC}" presName="composite" presStyleCnt="0"/>
      <dgm:spPr/>
    </dgm:pt>
    <dgm:pt modelId="{BA6F172C-8FC3-4DFD-8EF0-3EACFF5DF29C}" type="pres">
      <dgm:prSet presAssocID="{154A72A0-82AE-40F2-930A-47A6C75634DC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5313EDDC-F1D4-4CC5-A78B-A3DD5A4A68D8}" type="pres">
      <dgm:prSet presAssocID="{154A72A0-82AE-40F2-930A-47A6C75634DC}" presName="descendantText" presStyleLbl="alignAcc1" presStyleIdx="1" presStyleCnt="2" custScaleX="97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E306F2-19AF-41DA-8694-C03D59DA35DF}" srcId="{0ED00A57-05E5-4753-BB2F-D1924ABD5307}" destId="{35199B2A-03C1-4137-B405-BD980F10A152}" srcOrd="0" destOrd="0" parTransId="{F1CF28BE-DC51-4F6B-A19C-A52F7280346D}" sibTransId="{5E9FF777-7EF9-430F-965B-1093AC1930B4}"/>
    <dgm:cxn modelId="{D520ECC7-34DF-4502-BB4A-2567C9786000}" type="presOf" srcId="{0ED00A57-05E5-4753-BB2F-D1924ABD5307}" destId="{B4D14F89-D326-4AA5-8968-41E9DBF5769A}" srcOrd="0" destOrd="0" presId="urn:microsoft.com/office/officeart/2005/8/layout/chevron2"/>
    <dgm:cxn modelId="{855B9EA0-C3E5-453C-98BD-743211B2405E}" srcId="{154A72A0-82AE-40F2-930A-47A6C75634DC}" destId="{F5686B7F-5C34-4C18-AEFD-5FDA41842BE7}" srcOrd="1" destOrd="0" parTransId="{47607DE5-F888-4642-9188-6C7DAD41B4BE}" sibTransId="{DDC1F1EC-9808-4A28-8D69-6AFD0441E9E3}"/>
    <dgm:cxn modelId="{F8CF99DF-8C6B-40FF-B702-D1545B814987}" srcId="{0ED00A57-05E5-4753-BB2F-D1924ABD5307}" destId="{154A72A0-82AE-40F2-930A-47A6C75634DC}" srcOrd="1" destOrd="0" parTransId="{B01D79BC-2279-40AF-A0E8-018CEF2EAECD}" sibTransId="{128C71C6-F396-44C3-9E19-6B390405BBDD}"/>
    <dgm:cxn modelId="{06155694-BAEA-4A02-9430-75714A559F83}" type="presOf" srcId="{35199B2A-03C1-4137-B405-BD980F10A152}" destId="{0D7433DA-0DAB-44B9-977C-99EA8AC62DB1}" srcOrd="0" destOrd="0" presId="urn:microsoft.com/office/officeart/2005/8/layout/chevron2"/>
    <dgm:cxn modelId="{414D970D-19FB-4D84-A21F-EF407718F4E6}" type="presOf" srcId="{3F7984AA-550B-4B1C-9D8D-81A95BF20D07}" destId="{E3953422-3DD1-487C-9970-79C95500DCE0}" srcOrd="0" destOrd="0" presId="urn:microsoft.com/office/officeart/2005/8/layout/chevron2"/>
    <dgm:cxn modelId="{F40577A5-2F15-4E60-A35B-EE6C23C50DD9}" type="presOf" srcId="{F5686B7F-5C34-4C18-AEFD-5FDA41842BE7}" destId="{5313EDDC-F1D4-4CC5-A78B-A3DD5A4A68D8}" srcOrd="0" destOrd="1" presId="urn:microsoft.com/office/officeart/2005/8/layout/chevron2"/>
    <dgm:cxn modelId="{7AFEFF66-12D8-49C1-BADB-75C30B04A79E}" srcId="{35199B2A-03C1-4137-B405-BD980F10A152}" destId="{3F7984AA-550B-4B1C-9D8D-81A95BF20D07}" srcOrd="0" destOrd="0" parTransId="{5A5B4AE1-00C4-4F0D-A252-E9852C169EBE}" sibTransId="{D5EB8860-E14C-429B-967C-253C4EB4BCB5}"/>
    <dgm:cxn modelId="{FC47FF1D-6E3A-4F8B-9AC0-4F9CC70E66A7}" srcId="{154A72A0-82AE-40F2-930A-47A6C75634DC}" destId="{4A9603AC-2AC8-494A-AF7A-782947469503}" srcOrd="0" destOrd="0" parTransId="{B602DED7-F025-493A-A194-06589B6E87EB}" sibTransId="{2C12A18C-1A03-4F24-A9F8-E59F9C7EF678}"/>
    <dgm:cxn modelId="{072814DD-1E20-4FCB-8B76-9EA9834DA622}" srcId="{35199B2A-03C1-4137-B405-BD980F10A152}" destId="{04768657-3D02-4810-93EF-7BCFEC4A76FE}" srcOrd="1" destOrd="0" parTransId="{29342B13-F7A8-4D9A-A9B0-69AF37EE3398}" sibTransId="{81258F17-B974-49C3-867F-FA44041F11F4}"/>
    <dgm:cxn modelId="{F48AFB2C-D16C-4209-9BDA-6BCC8C31B45F}" type="presOf" srcId="{4A9603AC-2AC8-494A-AF7A-782947469503}" destId="{5313EDDC-F1D4-4CC5-A78B-A3DD5A4A68D8}" srcOrd="0" destOrd="0" presId="urn:microsoft.com/office/officeart/2005/8/layout/chevron2"/>
    <dgm:cxn modelId="{5E4AFC8A-758C-4213-980C-E42FC4FB9F6F}" type="presOf" srcId="{154A72A0-82AE-40F2-930A-47A6C75634DC}" destId="{BA6F172C-8FC3-4DFD-8EF0-3EACFF5DF29C}" srcOrd="0" destOrd="0" presId="urn:microsoft.com/office/officeart/2005/8/layout/chevron2"/>
    <dgm:cxn modelId="{D440FC07-36D5-46F0-9597-5447566E89E9}" type="presOf" srcId="{04768657-3D02-4810-93EF-7BCFEC4A76FE}" destId="{E3953422-3DD1-487C-9970-79C95500DCE0}" srcOrd="0" destOrd="1" presId="urn:microsoft.com/office/officeart/2005/8/layout/chevron2"/>
    <dgm:cxn modelId="{2D9554E0-6C0B-4E40-A142-E6F7AAD076B2}" type="presParOf" srcId="{B4D14F89-D326-4AA5-8968-41E9DBF5769A}" destId="{BDB71484-B839-4871-A552-715A2F90D313}" srcOrd="0" destOrd="0" presId="urn:microsoft.com/office/officeart/2005/8/layout/chevron2"/>
    <dgm:cxn modelId="{CC4ED9D0-F8D8-402D-809B-BBBB6863E31C}" type="presParOf" srcId="{BDB71484-B839-4871-A552-715A2F90D313}" destId="{0D7433DA-0DAB-44B9-977C-99EA8AC62DB1}" srcOrd="0" destOrd="0" presId="urn:microsoft.com/office/officeart/2005/8/layout/chevron2"/>
    <dgm:cxn modelId="{FD91FDB7-90A3-467D-BDAF-8F4B87F62DAE}" type="presParOf" srcId="{BDB71484-B839-4871-A552-715A2F90D313}" destId="{E3953422-3DD1-487C-9970-79C95500DCE0}" srcOrd="1" destOrd="0" presId="urn:microsoft.com/office/officeart/2005/8/layout/chevron2"/>
    <dgm:cxn modelId="{BE174318-06E5-459A-936D-B88B230EA430}" type="presParOf" srcId="{B4D14F89-D326-4AA5-8968-41E9DBF5769A}" destId="{D7D592EF-2942-4AA9-B5C2-B2D04C29FF9F}" srcOrd="1" destOrd="0" presId="urn:microsoft.com/office/officeart/2005/8/layout/chevron2"/>
    <dgm:cxn modelId="{97E322E6-B03B-4C48-9634-FCBE1AA4120C}" type="presParOf" srcId="{B4D14F89-D326-4AA5-8968-41E9DBF5769A}" destId="{EC227098-8819-46A0-9BC2-586860FACCDA}" srcOrd="2" destOrd="0" presId="urn:microsoft.com/office/officeart/2005/8/layout/chevron2"/>
    <dgm:cxn modelId="{4984798C-3EA6-4D99-A00E-4F732C9F33A7}" type="presParOf" srcId="{EC227098-8819-46A0-9BC2-586860FACCDA}" destId="{BA6F172C-8FC3-4DFD-8EF0-3EACFF5DF29C}" srcOrd="0" destOrd="0" presId="urn:microsoft.com/office/officeart/2005/8/layout/chevron2"/>
    <dgm:cxn modelId="{F22CA287-2C58-489D-9CDF-8398C4845A1E}" type="presParOf" srcId="{EC227098-8819-46A0-9BC2-586860FACCDA}" destId="{5313EDDC-F1D4-4CC5-A78B-A3DD5A4A68D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D00A57-05E5-4753-BB2F-D1924ABD5307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5199B2A-03C1-4137-B405-BD980F10A152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Двигательное развитие </a:t>
          </a:r>
          <a:endParaRPr lang="ru-RU" sz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1CF28BE-DC51-4F6B-A19C-A52F7280346D}" type="parTrans" cxnId="{C4E306F2-19AF-41DA-8694-C03D59DA35DF}">
      <dgm:prSet/>
      <dgm:spPr/>
      <dgm:t>
        <a:bodyPr/>
        <a:lstStyle/>
        <a:p>
          <a:endParaRPr lang="ru-RU"/>
        </a:p>
      </dgm:t>
    </dgm:pt>
    <dgm:pt modelId="{5E9FF777-7EF9-430F-965B-1093AC1930B4}" type="sibTrans" cxnId="{C4E306F2-19AF-41DA-8694-C03D59DA35DF}">
      <dgm:prSet/>
      <dgm:spPr/>
      <dgm:t>
        <a:bodyPr/>
        <a:lstStyle/>
        <a:p>
          <a:endParaRPr lang="ru-RU"/>
        </a:p>
      </dgm:t>
    </dgm:pt>
    <dgm:pt modelId="{3F7984AA-550B-4B1C-9D8D-81A95BF20D07}">
      <dgm:prSet phldrT="[Текст]"/>
      <dgm:spPr/>
      <dgm:t>
        <a:bodyPr/>
        <a:lstStyle/>
        <a:p>
          <a:r>
            <a:rPr lang="ru-RU" dirty="0" smtClean="0"/>
            <a:t>Вырезание ножницами, оригами,           отрывная аппликация</a:t>
          </a:r>
          <a:endParaRPr lang="ru-RU" dirty="0"/>
        </a:p>
      </dgm:t>
    </dgm:pt>
    <dgm:pt modelId="{5A5B4AE1-00C4-4F0D-A252-E9852C169EBE}" type="parTrans" cxnId="{7AFEFF66-12D8-49C1-BADB-75C30B04A79E}">
      <dgm:prSet/>
      <dgm:spPr/>
      <dgm:t>
        <a:bodyPr/>
        <a:lstStyle/>
        <a:p>
          <a:endParaRPr lang="ru-RU"/>
        </a:p>
      </dgm:t>
    </dgm:pt>
    <dgm:pt modelId="{D5EB8860-E14C-429B-967C-253C4EB4BCB5}" type="sibTrans" cxnId="{7AFEFF66-12D8-49C1-BADB-75C30B04A79E}">
      <dgm:prSet/>
      <dgm:spPr/>
      <dgm:t>
        <a:bodyPr/>
        <a:lstStyle/>
        <a:p>
          <a:endParaRPr lang="ru-RU"/>
        </a:p>
      </dgm:t>
    </dgm:pt>
    <dgm:pt modelId="{154A72A0-82AE-40F2-930A-47A6C75634DC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Двигательное развитие</a:t>
          </a:r>
        </a:p>
        <a:p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B01D79BC-2279-40AF-A0E8-018CEF2EAECD}" type="parTrans" cxnId="{F8CF99DF-8C6B-40FF-B702-D1545B814987}">
      <dgm:prSet/>
      <dgm:spPr/>
      <dgm:t>
        <a:bodyPr/>
        <a:lstStyle/>
        <a:p>
          <a:endParaRPr lang="ru-RU"/>
        </a:p>
      </dgm:t>
    </dgm:pt>
    <dgm:pt modelId="{128C71C6-F396-44C3-9E19-6B390405BBDD}" type="sibTrans" cxnId="{F8CF99DF-8C6B-40FF-B702-D1545B814987}">
      <dgm:prSet/>
      <dgm:spPr/>
      <dgm:t>
        <a:bodyPr/>
        <a:lstStyle/>
        <a:p>
          <a:endParaRPr lang="ru-RU"/>
        </a:p>
      </dgm:t>
    </dgm:pt>
    <dgm:pt modelId="{4A9603AC-2AC8-494A-AF7A-782947469503}">
      <dgm:prSet phldrT="[Текст]"/>
      <dgm:spPr/>
      <dgm:t>
        <a:bodyPr/>
        <a:lstStyle/>
        <a:p>
          <a:r>
            <a:rPr lang="ru-RU" dirty="0" smtClean="0"/>
            <a:t>Графические упражнения, штриховка</a:t>
          </a:r>
          <a:endParaRPr lang="ru-RU" dirty="0"/>
        </a:p>
      </dgm:t>
    </dgm:pt>
    <dgm:pt modelId="{B602DED7-F025-493A-A194-06589B6E87EB}" type="parTrans" cxnId="{FC47FF1D-6E3A-4F8B-9AC0-4F9CC70E66A7}">
      <dgm:prSet/>
      <dgm:spPr/>
      <dgm:t>
        <a:bodyPr/>
        <a:lstStyle/>
        <a:p>
          <a:endParaRPr lang="ru-RU"/>
        </a:p>
      </dgm:t>
    </dgm:pt>
    <dgm:pt modelId="{2C12A18C-1A03-4F24-A9F8-E59F9C7EF678}" type="sibTrans" cxnId="{FC47FF1D-6E3A-4F8B-9AC0-4F9CC70E66A7}">
      <dgm:prSet/>
      <dgm:spPr/>
      <dgm:t>
        <a:bodyPr/>
        <a:lstStyle/>
        <a:p>
          <a:endParaRPr lang="ru-RU"/>
        </a:p>
      </dgm:t>
    </dgm:pt>
    <dgm:pt modelId="{F5686B7F-5C34-4C18-AEFD-5FDA41842BE7}">
      <dgm:prSet phldrT="[Текст]"/>
      <dgm:spPr/>
      <dgm:t>
        <a:bodyPr/>
        <a:lstStyle/>
        <a:p>
          <a:r>
            <a:rPr lang="ru-RU" dirty="0" smtClean="0"/>
            <a:t> Массаж, как вид пассивной гимнастики</a:t>
          </a:r>
          <a:endParaRPr lang="ru-RU" dirty="0"/>
        </a:p>
      </dgm:t>
    </dgm:pt>
    <dgm:pt modelId="{47607DE5-F888-4642-9188-6C7DAD41B4BE}" type="parTrans" cxnId="{855B9EA0-C3E5-453C-98BD-743211B2405E}">
      <dgm:prSet/>
      <dgm:spPr/>
      <dgm:t>
        <a:bodyPr/>
        <a:lstStyle/>
        <a:p>
          <a:endParaRPr lang="ru-RU"/>
        </a:p>
      </dgm:t>
    </dgm:pt>
    <dgm:pt modelId="{DDC1F1EC-9808-4A28-8D69-6AFD0441E9E3}" type="sibTrans" cxnId="{855B9EA0-C3E5-453C-98BD-743211B2405E}">
      <dgm:prSet/>
      <dgm:spPr/>
      <dgm:t>
        <a:bodyPr/>
        <a:lstStyle/>
        <a:p>
          <a:endParaRPr lang="ru-RU"/>
        </a:p>
      </dgm:t>
    </dgm:pt>
    <dgm:pt modelId="{DD10223C-0011-4733-B16A-61EF95B883F8}">
      <dgm:prSet phldrT="[Текст]"/>
      <dgm:spPr/>
      <dgm:t>
        <a:bodyPr/>
        <a:lstStyle/>
        <a:p>
          <a:r>
            <a:rPr lang="ru-RU" dirty="0" smtClean="0"/>
            <a:t>Рисование различными материалами </a:t>
          </a:r>
          <a:endParaRPr lang="ru-RU" dirty="0"/>
        </a:p>
      </dgm:t>
    </dgm:pt>
    <dgm:pt modelId="{48011B6B-D70D-438A-9DF0-19E274C02859}" type="parTrans" cxnId="{2CC53659-FBC2-4AEE-9FC5-CB8B73E95FEE}">
      <dgm:prSet/>
      <dgm:spPr/>
      <dgm:t>
        <a:bodyPr/>
        <a:lstStyle/>
        <a:p>
          <a:endParaRPr lang="ru-RU"/>
        </a:p>
      </dgm:t>
    </dgm:pt>
    <dgm:pt modelId="{39C95CAB-6F35-49AE-9C29-A16A3686B267}" type="sibTrans" cxnId="{2CC53659-FBC2-4AEE-9FC5-CB8B73E95FEE}">
      <dgm:prSet/>
      <dgm:spPr/>
      <dgm:t>
        <a:bodyPr/>
        <a:lstStyle/>
        <a:p>
          <a:endParaRPr lang="ru-RU"/>
        </a:p>
      </dgm:t>
    </dgm:pt>
    <dgm:pt modelId="{B4D14F89-D326-4AA5-8968-41E9DBF5769A}" type="pres">
      <dgm:prSet presAssocID="{0ED00A57-05E5-4753-BB2F-D1924ABD5307}" presName="linearFlow" presStyleCnt="0">
        <dgm:presLayoutVars>
          <dgm:dir/>
          <dgm:animLvl val="lvl"/>
          <dgm:resizeHandles val="exact"/>
        </dgm:presLayoutVars>
      </dgm:prSet>
      <dgm:spPr/>
    </dgm:pt>
    <dgm:pt modelId="{BDB71484-B839-4871-A552-715A2F90D313}" type="pres">
      <dgm:prSet presAssocID="{35199B2A-03C1-4137-B405-BD980F10A152}" presName="composite" presStyleCnt="0"/>
      <dgm:spPr/>
    </dgm:pt>
    <dgm:pt modelId="{0D7433DA-0DAB-44B9-977C-99EA8AC62DB1}" type="pres">
      <dgm:prSet presAssocID="{35199B2A-03C1-4137-B405-BD980F10A152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E3953422-3DD1-487C-9970-79C95500DCE0}" type="pres">
      <dgm:prSet presAssocID="{35199B2A-03C1-4137-B405-BD980F10A152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D592EF-2942-4AA9-B5C2-B2D04C29FF9F}" type="pres">
      <dgm:prSet presAssocID="{5E9FF777-7EF9-430F-965B-1093AC1930B4}" presName="sp" presStyleCnt="0"/>
      <dgm:spPr/>
    </dgm:pt>
    <dgm:pt modelId="{EC227098-8819-46A0-9BC2-586860FACCDA}" type="pres">
      <dgm:prSet presAssocID="{154A72A0-82AE-40F2-930A-47A6C75634DC}" presName="composite" presStyleCnt="0"/>
      <dgm:spPr/>
    </dgm:pt>
    <dgm:pt modelId="{BA6F172C-8FC3-4DFD-8EF0-3EACFF5DF29C}" type="pres">
      <dgm:prSet presAssocID="{154A72A0-82AE-40F2-930A-47A6C75634DC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5313EDDC-F1D4-4CC5-A78B-A3DD5A4A68D8}" type="pres">
      <dgm:prSet presAssocID="{154A72A0-82AE-40F2-930A-47A6C75634DC}" presName="descendantText" presStyleLbl="alignAcc1" presStyleIdx="1" presStyleCnt="2" custScaleX="97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4EB95D-08B7-4770-8A49-A7FF0D25878D}" type="presOf" srcId="{DD10223C-0011-4733-B16A-61EF95B883F8}" destId="{E3953422-3DD1-487C-9970-79C95500DCE0}" srcOrd="0" destOrd="1" presId="urn:microsoft.com/office/officeart/2005/8/layout/chevron2"/>
    <dgm:cxn modelId="{FC47FF1D-6E3A-4F8B-9AC0-4F9CC70E66A7}" srcId="{154A72A0-82AE-40F2-930A-47A6C75634DC}" destId="{4A9603AC-2AC8-494A-AF7A-782947469503}" srcOrd="0" destOrd="0" parTransId="{B602DED7-F025-493A-A194-06589B6E87EB}" sibTransId="{2C12A18C-1A03-4F24-A9F8-E59F9C7EF678}"/>
    <dgm:cxn modelId="{C4E306F2-19AF-41DA-8694-C03D59DA35DF}" srcId="{0ED00A57-05E5-4753-BB2F-D1924ABD5307}" destId="{35199B2A-03C1-4137-B405-BD980F10A152}" srcOrd="0" destOrd="0" parTransId="{F1CF28BE-DC51-4F6B-A19C-A52F7280346D}" sibTransId="{5E9FF777-7EF9-430F-965B-1093AC1930B4}"/>
    <dgm:cxn modelId="{65FF3150-7138-49C2-A3BE-BDD6B458BEFE}" type="presOf" srcId="{154A72A0-82AE-40F2-930A-47A6C75634DC}" destId="{BA6F172C-8FC3-4DFD-8EF0-3EACFF5DF29C}" srcOrd="0" destOrd="0" presId="urn:microsoft.com/office/officeart/2005/8/layout/chevron2"/>
    <dgm:cxn modelId="{96E29E03-6783-4EBC-8F21-ED809BD2AE12}" type="presOf" srcId="{35199B2A-03C1-4137-B405-BD980F10A152}" destId="{0D7433DA-0DAB-44B9-977C-99EA8AC62DB1}" srcOrd="0" destOrd="0" presId="urn:microsoft.com/office/officeart/2005/8/layout/chevron2"/>
    <dgm:cxn modelId="{855B9EA0-C3E5-453C-98BD-743211B2405E}" srcId="{154A72A0-82AE-40F2-930A-47A6C75634DC}" destId="{F5686B7F-5C34-4C18-AEFD-5FDA41842BE7}" srcOrd="1" destOrd="0" parTransId="{47607DE5-F888-4642-9188-6C7DAD41B4BE}" sibTransId="{DDC1F1EC-9808-4A28-8D69-6AFD0441E9E3}"/>
    <dgm:cxn modelId="{15A83E9D-C069-474E-8F22-316023E9BA89}" type="presOf" srcId="{0ED00A57-05E5-4753-BB2F-D1924ABD5307}" destId="{B4D14F89-D326-4AA5-8968-41E9DBF5769A}" srcOrd="0" destOrd="0" presId="urn:microsoft.com/office/officeart/2005/8/layout/chevron2"/>
    <dgm:cxn modelId="{7AFEFF66-12D8-49C1-BADB-75C30B04A79E}" srcId="{35199B2A-03C1-4137-B405-BD980F10A152}" destId="{3F7984AA-550B-4B1C-9D8D-81A95BF20D07}" srcOrd="0" destOrd="0" parTransId="{5A5B4AE1-00C4-4F0D-A252-E9852C169EBE}" sibTransId="{D5EB8860-E14C-429B-967C-253C4EB4BCB5}"/>
    <dgm:cxn modelId="{1A3F0A5E-2620-44E2-B052-1028C0AA43F8}" type="presOf" srcId="{4A9603AC-2AC8-494A-AF7A-782947469503}" destId="{5313EDDC-F1D4-4CC5-A78B-A3DD5A4A68D8}" srcOrd="0" destOrd="0" presId="urn:microsoft.com/office/officeart/2005/8/layout/chevron2"/>
    <dgm:cxn modelId="{2CC53659-FBC2-4AEE-9FC5-CB8B73E95FEE}" srcId="{35199B2A-03C1-4137-B405-BD980F10A152}" destId="{DD10223C-0011-4733-B16A-61EF95B883F8}" srcOrd="1" destOrd="0" parTransId="{48011B6B-D70D-438A-9DF0-19E274C02859}" sibTransId="{39C95CAB-6F35-49AE-9C29-A16A3686B267}"/>
    <dgm:cxn modelId="{D592802C-5012-4E99-BC35-56F4BCD41AB8}" type="presOf" srcId="{F5686B7F-5C34-4C18-AEFD-5FDA41842BE7}" destId="{5313EDDC-F1D4-4CC5-A78B-A3DD5A4A68D8}" srcOrd="0" destOrd="1" presId="urn:microsoft.com/office/officeart/2005/8/layout/chevron2"/>
    <dgm:cxn modelId="{F8CF99DF-8C6B-40FF-B702-D1545B814987}" srcId="{0ED00A57-05E5-4753-BB2F-D1924ABD5307}" destId="{154A72A0-82AE-40F2-930A-47A6C75634DC}" srcOrd="1" destOrd="0" parTransId="{B01D79BC-2279-40AF-A0E8-018CEF2EAECD}" sibTransId="{128C71C6-F396-44C3-9E19-6B390405BBDD}"/>
    <dgm:cxn modelId="{C51A94D4-4DE7-4CE3-9534-0A8CAF97A974}" type="presOf" srcId="{3F7984AA-550B-4B1C-9D8D-81A95BF20D07}" destId="{E3953422-3DD1-487C-9970-79C95500DCE0}" srcOrd="0" destOrd="0" presId="urn:microsoft.com/office/officeart/2005/8/layout/chevron2"/>
    <dgm:cxn modelId="{5A3CF023-9600-4758-99BD-E591A07EA4E1}" type="presParOf" srcId="{B4D14F89-D326-4AA5-8968-41E9DBF5769A}" destId="{BDB71484-B839-4871-A552-715A2F90D313}" srcOrd="0" destOrd="0" presId="urn:microsoft.com/office/officeart/2005/8/layout/chevron2"/>
    <dgm:cxn modelId="{4F71349D-F7CD-4808-ABED-84A8C1B91484}" type="presParOf" srcId="{BDB71484-B839-4871-A552-715A2F90D313}" destId="{0D7433DA-0DAB-44B9-977C-99EA8AC62DB1}" srcOrd="0" destOrd="0" presId="urn:microsoft.com/office/officeart/2005/8/layout/chevron2"/>
    <dgm:cxn modelId="{5123E1E2-8839-4982-8036-C8B46B5E294A}" type="presParOf" srcId="{BDB71484-B839-4871-A552-715A2F90D313}" destId="{E3953422-3DD1-487C-9970-79C95500DCE0}" srcOrd="1" destOrd="0" presId="urn:microsoft.com/office/officeart/2005/8/layout/chevron2"/>
    <dgm:cxn modelId="{4ED76D48-CD19-4348-81B3-1C50500830ED}" type="presParOf" srcId="{B4D14F89-D326-4AA5-8968-41E9DBF5769A}" destId="{D7D592EF-2942-4AA9-B5C2-B2D04C29FF9F}" srcOrd="1" destOrd="0" presId="urn:microsoft.com/office/officeart/2005/8/layout/chevron2"/>
    <dgm:cxn modelId="{6E3DB83E-9695-4E9A-AD4D-E7C3B969C60B}" type="presParOf" srcId="{B4D14F89-D326-4AA5-8968-41E9DBF5769A}" destId="{EC227098-8819-46A0-9BC2-586860FACCDA}" srcOrd="2" destOrd="0" presId="urn:microsoft.com/office/officeart/2005/8/layout/chevron2"/>
    <dgm:cxn modelId="{545ADDF5-CB61-4AAB-ACC8-89E800B0854E}" type="presParOf" srcId="{EC227098-8819-46A0-9BC2-586860FACCDA}" destId="{BA6F172C-8FC3-4DFD-8EF0-3EACFF5DF29C}" srcOrd="0" destOrd="0" presId="urn:microsoft.com/office/officeart/2005/8/layout/chevron2"/>
    <dgm:cxn modelId="{C6AFB386-6C80-47F5-A5E7-6BB3D58F5EBD}" type="presParOf" srcId="{EC227098-8819-46A0-9BC2-586860FACCDA}" destId="{5313EDDC-F1D4-4CC5-A78B-A3DD5A4A68D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6CCFC4-7BEF-40C3-884C-22FA47B225C1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5501AB1E-209C-4785-AA2F-98413EF6EAD9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Массаж лицевой и артикуляционной мускулатуры</a:t>
          </a:r>
          <a:r>
            <a:rPr lang="ru-RU" sz="6500" dirty="0" smtClean="0">
              <a:solidFill>
                <a:schemeClr val="tx1"/>
              </a:solidFill>
            </a:rPr>
            <a:t> </a:t>
          </a:r>
          <a:endParaRPr lang="ru-RU" sz="6500" dirty="0">
            <a:solidFill>
              <a:schemeClr val="tx1"/>
            </a:solidFill>
          </a:endParaRPr>
        </a:p>
      </dgm:t>
    </dgm:pt>
    <dgm:pt modelId="{AEDF7B09-8531-4D14-8461-DF0779653FC6}" type="parTrans" cxnId="{40C2FB62-7BD5-47BF-8B66-DB8B32CA2BC6}">
      <dgm:prSet/>
      <dgm:spPr/>
      <dgm:t>
        <a:bodyPr/>
        <a:lstStyle/>
        <a:p>
          <a:endParaRPr lang="ru-RU"/>
        </a:p>
      </dgm:t>
    </dgm:pt>
    <dgm:pt modelId="{0840E33E-7931-4542-B6FA-3E53A65540E3}" type="sibTrans" cxnId="{40C2FB62-7BD5-47BF-8B66-DB8B32CA2BC6}">
      <dgm:prSet/>
      <dgm:spPr/>
      <dgm:t>
        <a:bodyPr/>
        <a:lstStyle/>
        <a:p>
          <a:endParaRPr lang="ru-RU"/>
        </a:p>
      </dgm:t>
    </dgm:pt>
    <dgm:pt modelId="{B6464416-F7E4-4C18-80A0-475C4F925A60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Артикуляционная гимнастика</a:t>
          </a:r>
          <a:endParaRPr lang="ru-RU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64A7C93-4DF0-446F-860A-0837F10066B6}" type="parTrans" cxnId="{99377454-4D52-42D1-B291-8C46F9D88C4B}">
      <dgm:prSet/>
      <dgm:spPr/>
      <dgm:t>
        <a:bodyPr/>
        <a:lstStyle/>
        <a:p>
          <a:endParaRPr lang="ru-RU"/>
        </a:p>
      </dgm:t>
    </dgm:pt>
    <dgm:pt modelId="{A352710D-04A7-4F7D-8090-B52327A02C6A}" type="sibTrans" cxnId="{99377454-4D52-42D1-B291-8C46F9D88C4B}">
      <dgm:prSet/>
      <dgm:spPr/>
      <dgm:t>
        <a:bodyPr/>
        <a:lstStyle/>
        <a:p>
          <a:endParaRPr lang="ru-RU"/>
        </a:p>
      </dgm:t>
    </dgm:pt>
    <dgm:pt modelId="{E5527D57-E9B7-4499-A4F5-2C2ED46A45EE}" type="pres">
      <dgm:prSet presAssocID="{306CCFC4-7BEF-40C3-884C-22FA47B225C1}" presName="linear" presStyleCnt="0">
        <dgm:presLayoutVars>
          <dgm:animLvl val="lvl"/>
          <dgm:resizeHandles val="exact"/>
        </dgm:presLayoutVars>
      </dgm:prSet>
      <dgm:spPr/>
    </dgm:pt>
    <dgm:pt modelId="{5D326C76-0AF8-4513-AF8C-202A6860181F}" type="pres">
      <dgm:prSet presAssocID="{5501AB1E-209C-4785-AA2F-98413EF6EAD9}" presName="parentText" presStyleLbl="node1" presStyleIdx="0" presStyleCnt="2" custLinFactNeighborX="-793" custLinFactNeighborY="76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1B8DA-DDB2-4125-BF15-E074B13CAD5C}" type="pres">
      <dgm:prSet presAssocID="{0840E33E-7931-4542-B6FA-3E53A65540E3}" presName="spacer" presStyleCnt="0"/>
      <dgm:spPr/>
    </dgm:pt>
    <dgm:pt modelId="{81445245-641A-4A6B-A17E-B0A9C242C217}" type="pres">
      <dgm:prSet presAssocID="{B6464416-F7E4-4C18-80A0-475C4F925A6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CD9D2A0-7A93-4FE4-8C8C-AAB9EB2C0649}" type="presOf" srcId="{B6464416-F7E4-4C18-80A0-475C4F925A60}" destId="{81445245-641A-4A6B-A17E-B0A9C242C217}" srcOrd="0" destOrd="0" presId="urn:microsoft.com/office/officeart/2005/8/layout/vList2"/>
    <dgm:cxn modelId="{99377454-4D52-42D1-B291-8C46F9D88C4B}" srcId="{306CCFC4-7BEF-40C3-884C-22FA47B225C1}" destId="{B6464416-F7E4-4C18-80A0-475C4F925A60}" srcOrd="1" destOrd="0" parTransId="{864A7C93-4DF0-446F-860A-0837F10066B6}" sibTransId="{A352710D-04A7-4F7D-8090-B52327A02C6A}"/>
    <dgm:cxn modelId="{48418B27-5945-417B-8B67-EC6FF0141C4E}" type="presOf" srcId="{5501AB1E-209C-4785-AA2F-98413EF6EAD9}" destId="{5D326C76-0AF8-4513-AF8C-202A6860181F}" srcOrd="0" destOrd="0" presId="urn:microsoft.com/office/officeart/2005/8/layout/vList2"/>
    <dgm:cxn modelId="{40C2FB62-7BD5-47BF-8B66-DB8B32CA2BC6}" srcId="{306CCFC4-7BEF-40C3-884C-22FA47B225C1}" destId="{5501AB1E-209C-4785-AA2F-98413EF6EAD9}" srcOrd="0" destOrd="0" parTransId="{AEDF7B09-8531-4D14-8461-DF0779653FC6}" sibTransId="{0840E33E-7931-4542-B6FA-3E53A65540E3}"/>
    <dgm:cxn modelId="{A8ACB5BE-78E9-4CE4-A1B1-C713BE4560AC}" type="presOf" srcId="{306CCFC4-7BEF-40C3-884C-22FA47B225C1}" destId="{E5527D57-E9B7-4499-A4F5-2C2ED46A45EE}" srcOrd="0" destOrd="0" presId="urn:microsoft.com/office/officeart/2005/8/layout/vList2"/>
    <dgm:cxn modelId="{D84311A5-A5CF-4B73-957A-C928C86E4700}" type="presParOf" srcId="{E5527D57-E9B7-4499-A4F5-2C2ED46A45EE}" destId="{5D326C76-0AF8-4513-AF8C-202A6860181F}" srcOrd="0" destOrd="0" presId="urn:microsoft.com/office/officeart/2005/8/layout/vList2"/>
    <dgm:cxn modelId="{FE7C2C51-9862-406B-BD8C-22248E3EB773}" type="presParOf" srcId="{E5527D57-E9B7-4499-A4F5-2C2ED46A45EE}" destId="{D7C1B8DA-DDB2-4125-BF15-E074B13CAD5C}" srcOrd="1" destOrd="0" presId="urn:microsoft.com/office/officeart/2005/8/layout/vList2"/>
    <dgm:cxn modelId="{30E20FFB-02FD-4778-BFF1-B3CDD3367F00}" type="presParOf" srcId="{E5527D57-E9B7-4499-A4F5-2C2ED46A45EE}" destId="{81445245-641A-4A6B-A17E-B0A9C242C21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433DA-0DAB-44B9-977C-99EA8AC62DB1}">
      <dsp:nvSpPr>
        <dsp:cNvPr id="0" name=""/>
        <dsp:cNvSpPr/>
      </dsp:nvSpPr>
      <dsp:spPr>
        <a:xfrm rot="5400000">
          <a:off x="-228594" y="230273"/>
          <a:ext cx="1523960" cy="106677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Двигательное развитие </a:t>
          </a:r>
          <a:endParaRPr lang="ru-RU" sz="12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0" y="535065"/>
        <a:ext cx="1066772" cy="457188"/>
      </dsp:txXfrm>
    </dsp:sp>
    <dsp:sp modelId="{E3953422-3DD1-487C-9970-79C95500DCE0}">
      <dsp:nvSpPr>
        <dsp:cNvPr id="0" name=""/>
        <dsp:cNvSpPr/>
      </dsp:nvSpPr>
      <dsp:spPr>
        <a:xfrm rot="5400000">
          <a:off x="3634543" y="-2566091"/>
          <a:ext cx="990574" cy="6126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Пальчиковая гимнастика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Игры с мелким материалом, занятия с пластилином</a:t>
          </a:r>
          <a:endParaRPr lang="ru-RU" sz="2000" kern="1200" dirty="0"/>
        </a:p>
      </dsp:txBody>
      <dsp:txXfrm rot="-5400000">
        <a:off x="1066773" y="50035"/>
        <a:ext cx="6077759" cy="893862"/>
      </dsp:txXfrm>
    </dsp:sp>
    <dsp:sp modelId="{BA6F172C-8FC3-4DFD-8EF0-3EACFF5DF29C}">
      <dsp:nvSpPr>
        <dsp:cNvPr id="0" name=""/>
        <dsp:cNvSpPr/>
      </dsp:nvSpPr>
      <dsp:spPr>
        <a:xfrm rot="5400000">
          <a:off x="-228594" y="1457911"/>
          <a:ext cx="1523960" cy="1066772"/>
        </a:xfrm>
        <a:prstGeom prst="chevron">
          <a:avLst/>
        </a:prstGeom>
        <a:solidFill>
          <a:schemeClr val="accent2">
            <a:hueOff val="-6555403"/>
            <a:satOff val="-7776"/>
            <a:lumOff val="-4117"/>
            <a:alphaOff val="0"/>
          </a:schemeClr>
        </a:solidFill>
        <a:ln w="15875" cap="flat" cmpd="sng" algn="ctr">
          <a:solidFill>
            <a:schemeClr val="accent2">
              <a:hueOff val="-6555403"/>
              <a:satOff val="-7776"/>
              <a:lumOff val="-4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Двигательное развитие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 rot="-5400000">
        <a:off x="0" y="1762703"/>
        <a:ext cx="1066772" cy="457188"/>
      </dsp:txXfrm>
    </dsp:sp>
    <dsp:sp modelId="{5313EDDC-F1D4-4CC5-A78B-A3DD5A4A68D8}">
      <dsp:nvSpPr>
        <dsp:cNvPr id="0" name=""/>
        <dsp:cNvSpPr/>
      </dsp:nvSpPr>
      <dsp:spPr>
        <a:xfrm rot="5400000">
          <a:off x="3634282" y="-1258613"/>
          <a:ext cx="991095" cy="59669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6555403"/>
              <a:satOff val="-7776"/>
              <a:lumOff val="-4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Шнуровки, застежки, игры с мозаикой, составление </a:t>
          </a:r>
          <a:r>
            <a:rPr lang="ru-RU" sz="2000" kern="1200" dirty="0" err="1" smtClean="0"/>
            <a:t>пазлов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Занятия с конструкторами</a:t>
          </a:r>
          <a:endParaRPr lang="ru-RU" sz="2000" kern="1200" dirty="0"/>
        </a:p>
      </dsp:txBody>
      <dsp:txXfrm rot="-5400000">
        <a:off x="1146351" y="1277699"/>
        <a:ext cx="5918578" cy="8943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433DA-0DAB-44B9-977C-99EA8AC62DB1}">
      <dsp:nvSpPr>
        <dsp:cNvPr id="0" name=""/>
        <dsp:cNvSpPr/>
      </dsp:nvSpPr>
      <dsp:spPr>
        <a:xfrm rot="5400000">
          <a:off x="-228594" y="230273"/>
          <a:ext cx="1523960" cy="106677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Двигательное развитие </a:t>
          </a:r>
          <a:endParaRPr lang="ru-RU" sz="12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0" y="535065"/>
        <a:ext cx="1066772" cy="457188"/>
      </dsp:txXfrm>
    </dsp:sp>
    <dsp:sp modelId="{E3953422-3DD1-487C-9970-79C95500DCE0}">
      <dsp:nvSpPr>
        <dsp:cNvPr id="0" name=""/>
        <dsp:cNvSpPr/>
      </dsp:nvSpPr>
      <dsp:spPr>
        <a:xfrm rot="5400000">
          <a:off x="3634543" y="-2566091"/>
          <a:ext cx="990574" cy="6126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Вырезание ножницами, оригами,           отрывная аппликация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Рисование различными материалами </a:t>
          </a:r>
          <a:endParaRPr lang="ru-RU" sz="2000" kern="1200" dirty="0"/>
        </a:p>
      </dsp:txBody>
      <dsp:txXfrm rot="-5400000">
        <a:off x="1066773" y="50035"/>
        <a:ext cx="6077759" cy="893862"/>
      </dsp:txXfrm>
    </dsp:sp>
    <dsp:sp modelId="{BA6F172C-8FC3-4DFD-8EF0-3EACFF5DF29C}">
      <dsp:nvSpPr>
        <dsp:cNvPr id="0" name=""/>
        <dsp:cNvSpPr/>
      </dsp:nvSpPr>
      <dsp:spPr>
        <a:xfrm rot="5400000">
          <a:off x="-228594" y="1457911"/>
          <a:ext cx="1523960" cy="1066772"/>
        </a:xfrm>
        <a:prstGeom prst="chevron">
          <a:avLst/>
        </a:prstGeom>
        <a:solidFill>
          <a:schemeClr val="accent2">
            <a:hueOff val="-6555403"/>
            <a:satOff val="-7776"/>
            <a:lumOff val="-4117"/>
            <a:alphaOff val="0"/>
          </a:schemeClr>
        </a:solidFill>
        <a:ln w="15875" cap="flat" cmpd="sng" algn="ctr">
          <a:solidFill>
            <a:schemeClr val="accent2">
              <a:hueOff val="-6555403"/>
              <a:satOff val="-7776"/>
              <a:lumOff val="-4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Двигательное развитие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Arial" pitchFamily="34" charset="0"/>
            <a:cs typeface="Arial" pitchFamily="34" charset="0"/>
          </a:endParaRPr>
        </a:p>
      </dsp:txBody>
      <dsp:txXfrm rot="-5400000">
        <a:off x="0" y="1762703"/>
        <a:ext cx="1066772" cy="457188"/>
      </dsp:txXfrm>
    </dsp:sp>
    <dsp:sp modelId="{5313EDDC-F1D4-4CC5-A78B-A3DD5A4A68D8}">
      <dsp:nvSpPr>
        <dsp:cNvPr id="0" name=""/>
        <dsp:cNvSpPr/>
      </dsp:nvSpPr>
      <dsp:spPr>
        <a:xfrm rot="5400000">
          <a:off x="3634282" y="-1258613"/>
          <a:ext cx="991095" cy="59669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6555403"/>
              <a:satOff val="-7776"/>
              <a:lumOff val="-4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Графические упражнения, штриховка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 Массаж, как вид пассивной гимнастики</a:t>
          </a:r>
          <a:endParaRPr lang="ru-RU" sz="2000" kern="1200" dirty="0"/>
        </a:p>
      </dsp:txBody>
      <dsp:txXfrm rot="-5400000">
        <a:off x="1146351" y="1277699"/>
        <a:ext cx="5918578" cy="894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26C76-0AF8-4513-AF8C-202A6860181F}">
      <dsp:nvSpPr>
        <dsp:cNvPr id="0" name=""/>
        <dsp:cNvSpPr/>
      </dsp:nvSpPr>
      <dsp:spPr>
        <a:xfrm>
          <a:off x="0" y="1174"/>
          <a:ext cx="7080447" cy="1044773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Массаж лицевой и артикуляционной мускулатуры</a:t>
          </a:r>
          <a:r>
            <a:rPr lang="ru-RU" sz="6500" kern="1200" dirty="0" smtClean="0">
              <a:solidFill>
                <a:schemeClr val="tx1"/>
              </a:solidFill>
            </a:rPr>
            <a:t> </a:t>
          </a:r>
          <a:endParaRPr lang="ru-RU" sz="6500" kern="1200" dirty="0">
            <a:solidFill>
              <a:schemeClr val="tx1"/>
            </a:solidFill>
          </a:endParaRPr>
        </a:p>
      </dsp:txBody>
      <dsp:txXfrm>
        <a:off x="51002" y="52176"/>
        <a:ext cx="6978443" cy="942769"/>
      </dsp:txXfrm>
    </dsp:sp>
    <dsp:sp modelId="{81445245-641A-4A6B-A17E-B0A9C242C217}">
      <dsp:nvSpPr>
        <dsp:cNvPr id="0" name=""/>
        <dsp:cNvSpPr/>
      </dsp:nvSpPr>
      <dsp:spPr>
        <a:xfrm>
          <a:off x="0" y="1059147"/>
          <a:ext cx="7080447" cy="1044773"/>
        </a:xfrm>
        <a:prstGeom prst="roundRect">
          <a:avLst/>
        </a:prstGeom>
        <a:solidFill>
          <a:schemeClr val="accent2">
            <a:shade val="80000"/>
            <a:hueOff val="197602"/>
            <a:satOff val="16909"/>
            <a:lumOff val="210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Артикуляционная гимнастика</a:t>
          </a:r>
          <a:endParaRPr lang="ru-RU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1002" y="1110149"/>
        <a:ext cx="6978443" cy="942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1737F-BAAA-474D-B39F-FC3BA8DACA5E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2B317-6465-402C-AB28-E1EA01A7A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69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2B317-6465-402C-AB28-E1EA01A7AE4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79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g"/><Relationship Id="rId12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4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6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5661248"/>
            <a:ext cx="5637010" cy="666095"/>
          </a:xfrm>
        </p:spPr>
        <p:txBody>
          <a:bodyPr/>
          <a:lstStyle/>
          <a:p>
            <a:pPr algn="r"/>
            <a:r>
              <a:rPr lang="ru-RU" dirty="0" smtClean="0"/>
              <a:t>Выполнила Боднар М.В.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980728"/>
            <a:ext cx="6984776" cy="136815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>
                <a:latin typeface="Arial Black" pitchFamily="34" charset="0"/>
              </a:rPr>
              <a:t>Задачи и содержание работы </a:t>
            </a:r>
            <a:br>
              <a:rPr lang="ru-RU" sz="2800" dirty="0">
                <a:latin typeface="Arial Black" pitchFamily="34" charset="0"/>
              </a:rPr>
            </a:br>
            <a:r>
              <a:rPr lang="ru-RU" sz="2800" dirty="0">
                <a:latin typeface="Arial Black" pitchFamily="34" charset="0"/>
              </a:rPr>
              <a:t>по подготовке детей </a:t>
            </a:r>
            <a:r>
              <a:rPr lang="ru-RU" sz="2800" dirty="0" smtClean="0">
                <a:latin typeface="Arial Black" pitchFamily="34" charset="0"/>
              </a:rPr>
              <a:t/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к </a:t>
            </a:r>
            <a:r>
              <a:rPr lang="ru-RU" sz="2800" dirty="0">
                <a:latin typeface="Arial Black" pitchFamily="34" charset="0"/>
              </a:rPr>
              <a:t>обучению грамоте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806174"/>
            <a:ext cx="3438538" cy="229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2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624736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Развитие мыслительной деятельности   и эмоционально-личностных особенностей поведения ребенка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2492896"/>
            <a:ext cx="3384376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24515"/>
            <a:ext cx="340201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59437" y="288981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Формирование познавательной сферы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04954" y="270892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Формирование эмоционально-волевой сферы</a:t>
            </a:r>
          </a:p>
          <a:p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363593" y="1842520"/>
            <a:ext cx="140415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767749" y="1842520"/>
            <a:ext cx="165618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975" y="3992915"/>
            <a:ext cx="1932238" cy="27170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408" y="4221088"/>
            <a:ext cx="2420888" cy="248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9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6512511" cy="107805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Формирование эмоционального положительного отношения к школе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132856"/>
            <a:ext cx="5832997" cy="422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8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85293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27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82315152"/>
              </p:ext>
            </p:extLst>
          </p:nvPr>
        </p:nvGraphicFramePr>
        <p:xfrm>
          <a:off x="-756592" y="188640"/>
          <a:ext cx="11305256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575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Развитие слуховых функций и  фонематического восприятия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776864" cy="4957751"/>
          </a:xfrm>
        </p:spPr>
      </p:pic>
    </p:spTree>
    <p:extLst>
      <p:ext uri="{BB962C8B-B14F-4D97-AF65-F5344CB8AC3E}">
        <p14:creationId xmlns:p14="http://schemas.microsoft.com/office/powerpoint/2010/main" val="206188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Развитие зрительно-пространственных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функций с целью профилактики нарушений чтения и письма</a:t>
            </a:r>
          </a:p>
        </p:txBody>
      </p:sp>
      <p:pic>
        <p:nvPicPr>
          <p:cNvPr id="2050" name="Picture 2" descr="C:\Users\Рита\Desktop\к презентации\0012-019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9039"/>
            <a:ext cx="3608139" cy="270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4417358" cy="3313019"/>
          </a:xfrm>
        </p:spPr>
      </p:pic>
    </p:spTree>
    <p:extLst>
      <p:ext uri="{BB962C8B-B14F-4D97-AF65-F5344CB8AC3E}">
        <p14:creationId xmlns:p14="http://schemas.microsoft.com/office/powerpoint/2010/main" val="184792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57325044"/>
              </p:ext>
            </p:extLst>
          </p:nvPr>
        </p:nvGraphicFramePr>
        <p:xfrm>
          <a:off x="395536" y="188640"/>
          <a:ext cx="7192888" cy="2754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841514"/>
            <a:ext cx="3709309" cy="16603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90" y="4747554"/>
            <a:ext cx="2818948" cy="20895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671892"/>
            <a:ext cx="2987824" cy="21861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" y="4447193"/>
            <a:ext cx="2265652" cy="24270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560" y="2875976"/>
            <a:ext cx="3744416" cy="159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9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39172150"/>
              </p:ext>
            </p:extLst>
          </p:nvPr>
        </p:nvGraphicFramePr>
        <p:xfrm>
          <a:off x="395536" y="188640"/>
          <a:ext cx="7192888" cy="2754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" y="3193137"/>
            <a:ext cx="2507249" cy="143226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661" y="5017891"/>
            <a:ext cx="2961898" cy="181541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636" y="5143425"/>
            <a:ext cx="2519271" cy="167910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" y="5135322"/>
            <a:ext cx="2480864" cy="172267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400" y="2922996"/>
            <a:ext cx="2383742" cy="165759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172" y="2922996"/>
            <a:ext cx="3037658" cy="170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6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   Развитие артикуляционной моторики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71038051"/>
              </p:ext>
            </p:extLst>
          </p:nvPr>
        </p:nvGraphicFramePr>
        <p:xfrm>
          <a:off x="1524000" y="1397000"/>
          <a:ext cx="7080448" cy="210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05064"/>
            <a:ext cx="3473109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61048"/>
            <a:ext cx="364840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9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Развитие устной речи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с целью профилактики нарушений чтения и письма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108757"/>
            <a:ext cx="2438400" cy="2438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88" y="1961359"/>
            <a:ext cx="4355976" cy="32584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98" y="4123549"/>
            <a:ext cx="2613670" cy="237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8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76672"/>
            <a:ext cx="5966666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latin typeface="Arial Black" pitchFamily="34" charset="0"/>
              </a:rPr>
              <a:t>Формирование осознанного отношения к языковой действительности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115616" y="2204865"/>
            <a:ext cx="6912768" cy="252028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Ознакомление со словом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Ознакомление </a:t>
            </a:r>
            <a:r>
              <a:rPr lang="ru-RU" dirty="0">
                <a:solidFill>
                  <a:schemeClr val="tx1"/>
                </a:solidFill>
              </a:rPr>
              <a:t>со звуковым строением слов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Ознакомление со слоговым строением слова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Ознакомление с предложением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Ознакомление со словесным составом предложения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365104"/>
            <a:ext cx="3096344" cy="23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7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</TotalTime>
  <Words>145</Words>
  <Application>Microsoft Office PowerPoint</Application>
  <PresentationFormat>Экран (4:3)</PresentationFormat>
  <Paragraphs>34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Задачи и содержание работы  по подготовке детей  к обучению грамоте </vt:lpstr>
      <vt:lpstr>Презентация PowerPoint</vt:lpstr>
      <vt:lpstr>Развитие слуховых функций и  фонематического восприятия</vt:lpstr>
      <vt:lpstr>Развитие зрительно-пространственных функций с целью профилактики нарушений чтения и письма</vt:lpstr>
      <vt:lpstr>Презентация PowerPoint</vt:lpstr>
      <vt:lpstr>Презентация PowerPoint</vt:lpstr>
      <vt:lpstr>     Развитие артикуляционной моторики</vt:lpstr>
      <vt:lpstr>Развитие устной речи  с целью профилактики нарушений чтения и письма</vt:lpstr>
      <vt:lpstr>Формирование осознанного отношения к языковой действительности</vt:lpstr>
      <vt:lpstr>Развитие мыслительной деятельности   и эмоционально-личностных особенностей поведения ребенка</vt:lpstr>
      <vt:lpstr>Формирование эмоционального положительного отношения к школе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и содержание работы  по подготовке детей  к обучению грамоте</dc:title>
  <dc:creator>Рита</dc:creator>
  <cp:lastModifiedBy>Рита</cp:lastModifiedBy>
  <cp:revision>18</cp:revision>
  <dcterms:created xsi:type="dcterms:W3CDTF">2020-03-09T01:30:05Z</dcterms:created>
  <dcterms:modified xsi:type="dcterms:W3CDTF">2020-03-09T14:34:19Z</dcterms:modified>
</cp:coreProperties>
</file>