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1" r:id="rId3"/>
    <p:sldId id="276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77" r:id="rId12"/>
    <p:sldId id="266" r:id="rId13"/>
    <p:sldId id="268" r:id="rId14"/>
    <p:sldId id="279" r:id="rId15"/>
    <p:sldId id="280" r:id="rId16"/>
    <p:sldId id="281" r:id="rId17"/>
    <p:sldId id="287" r:id="rId18"/>
    <p:sldId id="282" r:id="rId19"/>
    <p:sldId id="288" r:id="rId20"/>
    <p:sldId id="270" r:id="rId21"/>
    <p:sldId id="28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0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03.10.2019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03.10.2019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25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etsadclub.ru/14-vospitatelu/teksty-konspektov-zanyatij/865-konspekt-kompleksnogo-zanyatiya-v-srednej-gruppe-shestinogie-malyshi" TargetMode="Externa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51520" y="260648"/>
            <a:ext cx="8676456" cy="1440160"/>
          </a:xfrm>
        </p:spPr>
        <p:txBody>
          <a:bodyPr>
            <a:normAutofit fontScale="90000"/>
          </a:bodyPr>
          <a:lstStyle/>
          <a:p>
            <a:pPr marL="182880" algn="ctr"/>
            <a:r>
              <a:rPr lang="ru-RU" sz="2400" dirty="0" smtClean="0">
                <a:solidFill>
                  <a:srgbClr val="002060"/>
                </a:solidFill>
                <a:latin typeface="Georgia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  <a:r>
              <a:rPr lang="ru-RU" sz="2400" dirty="0" err="1" smtClean="0">
                <a:solidFill>
                  <a:srgbClr val="002060"/>
                </a:solidFill>
                <a:latin typeface="Georgia" pitchFamily="18" charset="0"/>
                <a:cs typeface="Times New Roman" pitchFamily="18" charset="0"/>
              </a:rPr>
              <a:t>Аксайского</a:t>
            </a:r>
            <a:r>
              <a:rPr lang="ru-RU" sz="2400" dirty="0" smtClean="0">
                <a:solidFill>
                  <a:srgbClr val="002060"/>
                </a:solidFill>
                <a:latin typeface="Georgia" pitchFamily="18" charset="0"/>
                <a:cs typeface="Times New Roman" pitchFamily="18" charset="0"/>
              </a:rPr>
              <a:t> района детский сад </a:t>
            </a:r>
            <a:r>
              <a:rPr lang="ru-RU" sz="2400" dirty="0" err="1" smtClean="0">
                <a:solidFill>
                  <a:srgbClr val="002060"/>
                </a:solidFill>
                <a:latin typeface="Georgia" pitchFamily="18" charset="0"/>
                <a:cs typeface="Times New Roman" pitchFamily="18" charset="0"/>
              </a:rPr>
              <a:t>общеразвивающего</a:t>
            </a:r>
            <a:r>
              <a:rPr lang="ru-RU" sz="2400" dirty="0" smtClean="0">
                <a:solidFill>
                  <a:srgbClr val="002060"/>
                </a:solidFill>
                <a:latin typeface="Georgia" pitchFamily="18" charset="0"/>
                <a:cs typeface="Times New Roman" pitchFamily="18" charset="0"/>
              </a:rPr>
              <a:t> вида второй категории №8 «МАЛЫШ»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51520" y="5949280"/>
            <a:ext cx="6775846" cy="7200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 проекта: 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Кузнецова Наталья Тихоновна – воспитатель старшей группы «Буратино»</a:t>
            </a:r>
          </a:p>
          <a:p>
            <a:pPr algn="ctr">
              <a:buNone/>
            </a:pPr>
            <a:r>
              <a:rPr lang="ru-RU" sz="140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уч-год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>
              <a:buNone/>
            </a:pP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420888"/>
            <a:ext cx="38701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b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«Наши добрые ладошки»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135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660232" y="404664"/>
            <a:ext cx="22322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И помните! – доброта делает нас отзывчивыми и терпимыми, способными дарить окружающим заботу и любовь. Доброта – это проявление искренних чувств, важные дела и помощь полезная другим, это когда делаешь и не требуешь, не ждешь вознаграждения.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C:\Users\NeoMaster\Desktop\БоБо\20180424_171647.jpg"/>
          <p:cNvPicPr/>
          <p:nvPr/>
        </p:nvPicPr>
        <p:blipFill>
          <a:blip r:embed="rId2" cstate="print"/>
          <a:srcRect r="9171" b="11147"/>
          <a:stretch>
            <a:fillRect/>
          </a:stretch>
        </p:blipFill>
        <p:spPr bwMode="auto">
          <a:xfrm>
            <a:off x="107504" y="332656"/>
            <a:ext cx="6444208" cy="6048672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5621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o-l-mandrykina.edumsko.ru/uploads/4000/15418/persona/news/.thumbs/aoa4qf0wpda_145928792362.jpg?148506673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442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NeoMaster\Desktop\БоБо\EDSA2878.JPG"/>
          <p:cNvPicPr/>
          <p:nvPr/>
        </p:nvPicPr>
        <p:blipFill>
          <a:blip r:embed="rId3" cstate="print"/>
          <a:srcRect l="5798" r="21723"/>
          <a:stretch>
            <a:fillRect/>
          </a:stretch>
        </p:blipFill>
        <p:spPr bwMode="auto">
          <a:xfrm>
            <a:off x="6300192" y="116632"/>
            <a:ext cx="2483768" cy="5445224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4" name="Рисунок 3" descr="C:\Users\NeoMaster\Desktop\БоБо\DSC09012.JPG"/>
          <p:cNvPicPr/>
          <p:nvPr/>
        </p:nvPicPr>
        <p:blipFill>
          <a:blip r:embed="rId4" cstate="print"/>
          <a:srcRect r="12133"/>
          <a:stretch>
            <a:fillRect/>
          </a:stretch>
        </p:blipFill>
        <p:spPr bwMode="auto">
          <a:xfrm>
            <a:off x="5580112" y="3356992"/>
            <a:ext cx="3563888" cy="3171596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3968" y="1196752"/>
            <a:ext cx="4692972" cy="53285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проекта (продуктивная деятельность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endParaRPr lang="ru-RU" sz="1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из бумаги «Ладошки добра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мы няне помогали» (помощь в сервировке столов к обеду);</a:t>
            </a:r>
          </a:p>
          <a:p>
            <a:pPr lvl="0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друг другу помогаем» (работа в парах)</a:t>
            </a:r>
          </a:p>
          <a:p>
            <a:pPr lvl="0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фотовыставки «Наши добрые дела»;</a:t>
            </a:r>
          </a:p>
          <a:p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шкатулки добрых слов.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149080"/>
            <a:ext cx="2681656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E:\МЛАДШАЯ ГРУППА дерево\IMG_20180516_09183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2839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2077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ds.odes.obr55.ru/files/2016/05/%D0%BD%D0%B5%D0%B4%D0%B5%D0%BB%D1%8F-%D0%B4%D0%BE%D0%B1%D1%80%D0%B0.png"/>
          <p:cNvPicPr/>
          <p:nvPr/>
        </p:nvPicPr>
        <p:blipFill>
          <a:blip r:embed="rId2" cstate="print"/>
          <a:srcRect b="3389"/>
          <a:stretch>
            <a:fillRect/>
          </a:stretch>
        </p:blipFill>
        <p:spPr bwMode="auto">
          <a:xfrm>
            <a:off x="0" y="0"/>
            <a:ext cx="6228183" cy="4293096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" name="Рисунок 5" descr="C:\Users\NeoMaster\Desktop\БоБо\20180507_11380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0"/>
            <a:ext cx="3131840" cy="3212976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9" name="Рисунок 8" descr="C:\Users\NeoMaster\Desktop\БоБо\20180507_11352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295650"/>
            <a:ext cx="3168352" cy="356235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" name="Рисунок 9" descr="C:\Users\NeoMaster\Desktop\БоБо\20180510_104931.jpg"/>
          <p:cNvPicPr/>
          <p:nvPr/>
        </p:nvPicPr>
        <p:blipFill>
          <a:blip r:embed="rId5" cstate="print"/>
          <a:srcRect l="21358" t="28310" r="27731"/>
          <a:stretch>
            <a:fillRect/>
          </a:stretch>
        </p:blipFill>
        <p:spPr bwMode="auto">
          <a:xfrm rot="5400000">
            <a:off x="17239" y="4455369"/>
            <a:ext cx="3024337" cy="2555776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8353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NeoMaster\Desktop\БоБо\YCNG8926.JPG"/>
          <p:cNvPicPr>
            <a:picLocks noGrp="1"/>
          </p:cNvPicPr>
          <p:nvPr>
            <p:ph idx="4294967295"/>
          </p:nvPr>
        </p:nvPicPr>
        <p:blipFill>
          <a:blip r:embed="rId2" cstate="print"/>
          <a:srcRect l="6353"/>
          <a:stretch>
            <a:fillRect/>
          </a:stretch>
        </p:blipFill>
        <p:spPr bwMode="auto">
          <a:xfrm>
            <a:off x="323528" y="404664"/>
            <a:ext cx="3184401" cy="3484563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8" name="Рисунок 7" descr="C:\Users\NeoMaster\Desktop\БоБо\CSCF2558.JPG"/>
          <p:cNvPicPr/>
          <p:nvPr/>
        </p:nvPicPr>
        <p:blipFill>
          <a:blip r:embed="rId3" cstate="print"/>
          <a:srcRect t="9154" r="8457"/>
          <a:stretch>
            <a:fillRect/>
          </a:stretch>
        </p:blipFill>
        <p:spPr bwMode="auto">
          <a:xfrm>
            <a:off x="2627784" y="2780928"/>
            <a:ext cx="3312368" cy="2503835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9" name="Рисунок 8" descr="C:\Users\NeoMaster\Desktop\БоБо\BHXX2858.JPG"/>
          <p:cNvPicPr/>
          <p:nvPr/>
        </p:nvPicPr>
        <p:blipFill>
          <a:blip r:embed="rId4" cstate="print"/>
          <a:srcRect l="15020" r="15514" b="13337"/>
          <a:stretch>
            <a:fillRect/>
          </a:stretch>
        </p:blipFill>
        <p:spPr bwMode="auto">
          <a:xfrm>
            <a:off x="5364088" y="836712"/>
            <a:ext cx="2664296" cy="2492896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1" name="Рисунок 10" descr="C:\Users\NeoMaster\Desktop\БоБо\BVAR7277.JPG"/>
          <p:cNvPicPr/>
          <p:nvPr/>
        </p:nvPicPr>
        <p:blipFill>
          <a:blip r:embed="rId5" cstate="print"/>
          <a:srcRect t="9346"/>
          <a:stretch>
            <a:fillRect/>
          </a:stretch>
        </p:blipFill>
        <p:spPr bwMode="auto">
          <a:xfrm>
            <a:off x="5580112" y="3789040"/>
            <a:ext cx="3096344" cy="2938140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2" name="Рисунок 11" descr="C:\Users\NeoMaster\Desktop\БоБо\BLGX217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3501008"/>
            <a:ext cx="2592288" cy="3484637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NeoMaster\Desktop\БоБо\20180510_104029.jpg"/>
          <p:cNvPicPr>
            <a:picLocks noGrp="1"/>
          </p:cNvPicPr>
          <p:nvPr>
            <p:ph idx="4294967295"/>
          </p:nvPr>
        </p:nvPicPr>
        <p:blipFill>
          <a:blip r:embed="rId2" cstate="print"/>
          <a:srcRect r="18771"/>
          <a:stretch>
            <a:fillRect/>
          </a:stretch>
        </p:blipFill>
        <p:spPr bwMode="auto">
          <a:xfrm rot="5400000">
            <a:off x="-628650" y="2662237"/>
            <a:ext cx="4824413" cy="3567113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5" name="Рисунок 4" descr="C:\Users\NeoMaster\Desktop\БоБо\20180516_112653.jpg"/>
          <p:cNvPicPr/>
          <p:nvPr/>
        </p:nvPicPr>
        <p:blipFill>
          <a:blip r:embed="rId3" cstate="print"/>
          <a:srcRect l="20684" t="9358" r="10522"/>
          <a:stretch>
            <a:fillRect/>
          </a:stretch>
        </p:blipFill>
        <p:spPr bwMode="auto">
          <a:xfrm>
            <a:off x="0" y="0"/>
            <a:ext cx="4089400" cy="3228975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7" name="Рисунок 6" descr="C:\Users\NeoMaster\Desktop\БоБо\20180510_103421.jpg"/>
          <p:cNvPicPr/>
          <p:nvPr/>
        </p:nvPicPr>
        <p:blipFill>
          <a:blip r:embed="rId4" cstate="print"/>
          <a:srcRect l="6061"/>
          <a:stretch>
            <a:fillRect/>
          </a:stretch>
        </p:blipFill>
        <p:spPr bwMode="auto">
          <a:xfrm>
            <a:off x="3923928" y="3717032"/>
            <a:ext cx="4644281" cy="2988987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" name="Рисунок 7" descr="https://ds04.infourok.ru/uploads/ex/0aa9/00007fd8-f446c5e3/img15.jpg"/>
          <p:cNvPicPr/>
          <p:nvPr/>
        </p:nvPicPr>
        <p:blipFill>
          <a:blip r:embed="rId5" cstate="print"/>
          <a:srcRect l="2837" t="2618" r="2118" b="4256"/>
          <a:stretch>
            <a:fillRect/>
          </a:stretch>
        </p:blipFill>
        <p:spPr bwMode="auto">
          <a:xfrm>
            <a:off x="4211960" y="0"/>
            <a:ext cx="4932040" cy="3717032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NeoMaster\Desktop\БоБо\20180419_111430.jpg"/>
          <p:cNvPicPr>
            <a:picLocks noGrp="1"/>
          </p:cNvPicPr>
          <p:nvPr>
            <p:ph idx="4294967295"/>
          </p:nvPr>
        </p:nvPicPr>
        <p:blipFill>
          <a:blip r:embed="rId2" cstate="print"/>
          <a:srcRect l="37199" t="21123"/>
          <a:stretch>
            <a:fillRect/>
          </a:stretch>
        </p:blipFill>
        <p:spPr bwMode="auto">
          <a:xfrm>
            <a:off x="4657403" y="3832225"/>
            <a:ext cx="4486597" cy="3025775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5" name="Рисунок 4" descr="C:\Users\NeoMaster\Desktop\БоБо\20180507_1120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827647" y="1016287"/>
            <a:ext cx="4500265" cy="2844971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7" name="Рисунок 6" descr="https://ds04.infourok.ru/uploads/ex/030b/000805d2-3b33ded6/img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1"/>
            <a:ext cx="5940425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NeoMaster\Desktop\БоБо\20180507_114848.jpg"/>
          <p:cNvPicPr/>
          <p:nvPr/>
        </p:nvPicPr>
        <p:blipFill>
          <a:blip r:embed="rId5" cstate="print"/>
          <a:srcRect l="24544" r="23332"/>
          <a:stretch>
            <a:fillRect/>
          </a:stretch>
        </p:blipFill>
        <p:spPr bwMode="auto">
          <a:xfrm>
            <a:off x="1835696" y="3292949"/>
            <a:ext cx="2736304" cy="3565051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NeoMaster\Desktop\БоБо\20180419_105619.jpg"/>
          <p:cNvPicPr/>
          <p:nvPr/>
        </p:nvPicPr>
        <p:blipFill>
          <a:blip r:embed="rId2" cstate="print"/>
          <a:srcRect l="41048"/>
          <a:stretch>
            <a:fillRect/>
          </a:stretch>
        </p:blipFill>
        <p:spPr bwMode="auto">
          <a:xfrm>
            <a:off x="6300192" y="3645024"/>
            <a:ext cx="2736304" cy="3212976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7" name="Picture 2" descr="C:\Users\NeoMaster\Desktop\БоБо\DSC089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956574" y="376463"/>
            <a:ext cx="3351531" cy="2808312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</p:pic>
      <p:pic>
        <p:nvPicPr>
          <p:cNvPr id="8" name="Рисунок 7" descr="https://fs00.infourok.ru/images/doc/233/84429/2/img2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62281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maam.ru/upload/blogs/detsad-279960-1493414021.jpg"/>
          <p:cNvPicPr/>
          <p:nvPr/>
        </p:nvPicPr>
        <p:blipFill>
          <a:blip r:embed="rId2" cstate="print"/>
          <a:srcRect l="7560" t="3360" r="6761" b="4241"/>
          <a:stretch>
            <a:fillRect/>
          </a:stretch>
        </p:blipFill>
        <p:spPr bwMode="auto">
          <a:xfrm>
            <a:off x="4067944" y="3545632"/>
            <a:ext cx="5076056" cy="3312368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3" name="Picture 4" descr="G:\проект ромаданова\Новая папкапроект\P40303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3448" y="2893504"/>
            <a:ext cx="3861048" cy="4067944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s://ds03.infourok.ru/uploads/ex/10db/0003e16a-f9c0b1fe/img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3573016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NeoMaster\Desktop\БоБо\EJSF969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93096"/>
            <a:ext cx="2915816" cy="2564904"/>
          </a:xfrm>
          <a:prstGeom prst="ellipse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6" name="Рисунок 5" descr="C:\Users\NeoMaster\Desktop\БоБо\QDVW08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437112"/>
            <a:ext cx="3096344" cy="2244551"/>
          </a:xfrm>
          <a:prstGeom prst="ellipse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7" name="Рисунок 6" descr="C:\Users\NeoMaster\Desktop\БоБо\PUFL363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0"/>
            <a:ext cx="3374330" cy="4354413"/>
          </a:xfrm>
          <a:prstGeom prst="ellipse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9" name="Рисунок 8" descr="http://getimg.germany.ru/g/http%3A/s44.radikal.ru/i105/1005/b5/bbab8eccb9bb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987824" cy="4256956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627784" y="115828"/>
            <a:ext cx="34046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Конспект НОД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  <a:hlinkClick r:id="rId6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в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стар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шей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  <a:hlinkClick r:id="rId6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группе  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Муравьишка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хвастунишка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C:\Users\NeoMaster\Desktop\БоБо\BVAR727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4221087"/>
            <a:ext cx="2736304" cy="2636913"/>
          </a:xfrm>
          <a:prstGeom prst="ellipse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3131840" y="615752"/>
            <a:ext cx="2016224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Цель: 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активизация познавательной активности детей, систематизация полученных знаний о насекомых.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Задачи: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-развивать логическое мышление, память, произвольное внимание, наблюдательность, воображение, способность делать выводы.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-развивать мышечно-двигательную активность пальцев и кистей рук; слуховое восприятие, внимание.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-воспитывать дружеские взаимоотношения между детьми, умение работать в команде, бережное отношение к природе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256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ages.myshared.ru/17/1080936/slide_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948264" y="6165304"/>
            <a:ext cx="20218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(Архипова Л.М.)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741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52120" y="476672"/>
            <a:ext cx="3045024" cy="597666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задач для новых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</a:t>
            </a:r>
          </a:p>
          <a:p>
            <a:pPr marL="0" indent="0">
              <a:buNone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воспитывать добрые дружеские отношения среди детей группы;</a:t>
            </a:r>
          </a:p>
          <a:p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развивать эмоционально-положительное отношение ребенка к себе и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окружающим;</a:t>
            </a:r>
          </a:p>
          <a:p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Создания пособия «Сундучок дружбы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://xn----ctbhnabhgglllb7bf7a.xn--p1ai/wp-content/uploads/2017/06/deviz-1024x68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580111" cy="6858000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367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uslide.ru/images/6/12259/960/img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24935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images.myshared.ru/6/617615/slide_6.jpg"/>
          <p:cNvPicPr>
            <a:picLocks noGrp="1"/>
          </p:cNvPicPr>
          <p:nvPr>
            <p:ph idx="4294967295"/>
          </p:nvPr>
        </p:nvPicPr>
        <p:blipFill>
          <a:blip r:embed="rId2" cstate="print"/>
          <a:srcRect b="7692"/>
          <a:stretch>
            <a:fillRect/>
          </a:stretch>
        </p:blipFill>
        <p:spPr bwMode="auto">
          <a:xfrm>
            <a:off x="0" y="0"/>
            <a:ext cx="644420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372200" y="764704"/>
            <a:ext cx="26642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 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социально-личностный, общественно-полезный, практико-ориентированный,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кратко-срочный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реализации проекта: 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1месяца (сентябрь 2019г.)</a:t>
            </a:r>
          </a:p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старшей группы «Буратино» 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года), родители, воспитатели (реализация), старший воспитатель (контр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оль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528" y="1"/>
            <a:ext cx="8640959" cy="620687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</a:t>
            </a:r>
            <a:b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Нравственное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дошкольников посредством совершения добрых поступков.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156176" y="764704"/>
            <a:ext cx="2736304" cy="597666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помочь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детям понять, что такое доброта, добрые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поступки;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со словами приветствия и прощания, вежливого обращения к друг другу и со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взрослыми;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любовь, уважение, доброту к маме, своим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друзьям;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атмосферы доброжелательности в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группе;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быть внимательными к своим сверстникам, к близким людям, совершать для них добрые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дела;</a:t>
            </a:r>
          </a:p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точнить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детей о добрых и злых поступках и их последствиях, развивать умения высказывать свою точку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зрения;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побуждать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к положительным поступкам и делам.</a:t>
            </a:r>
          </a:p>
          <a:p>
            <a:pPr marL="0" indent="0">
              <a:buNone/>
            </a:pP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s://ds03.infourok.ru/uploads/ex/12b8/000060d7-6ce5648f/img0.jpg"/>
          <p:cNvPicPr/>
          <p:nvPr/>
        </p:nvPicPr>
        <p:blipFill>
          <a:blip r:embed="rId2" cstate="print"/>
          <a:srcRect b="16186"/>
          <a:stretch>
            <a:fillRect/>
          </a:stretch>
        </p:blipFill>
        <p:spPr bwMode="auto">
          <a:xfrm>
            <a:off x="0" y="764704"/>
            <a:ext cx="6228183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5372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004048" y="332656"/>
            <a:ext cx="4139952" cy="63367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реализации проекта: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Занятия;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Беседы;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Оснащение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предметно-пространственной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среды.</a:t>
            </a:r>
          </a:p>
          <a:p>
            <a:pPr marL="0" indent="0">
              <a:buNone/>
            </a:pP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 реализации проекта: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фотовыставки «Наши добрые дела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«Дерева добра» с высказываниями о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доброте;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шкатулки добрых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слов;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добрых поделок для сотрудников д/сада и для родных и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близких.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Открытое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 «Наши добрые дела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проекта.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4" name="Picture 2" descr="G:\проект ромаданова\skidki-Stavropol-1384796401 копия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752" y="620689"/>
            <a:ext cx="1268247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s://fs00.infourok.ru/images/doc/189/216096/img2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320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4599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03648" y="1"/>
            <a:ext cx="6825952" cy="54867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реализации проекта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012160" y="764704"/>
            <a:ext cx="3024336" cy="60932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Целеполагание</a:t>
            </a:r>
          </a:p>
          <a:p>
            <a:pPr lvl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необходимого материала для реализации проекта;</a:t>
            </a:r>
          </a:p>
          <a:p>
            <a:pPr lvl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и изучение научной литературы и ФГОС по данному вопросу;</a:t>
            </a:r>
          </a:p>
          <a:p>
            <a:pPr lvl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родителей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тему «Что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такое доброта?»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«Добрый человек. Что это значит?»</a:t>
            </a:r>
          </a:p>
        </p:txBody>
      </p:sp>
      <p:pic>
        <p:nvPicPr>
          <p:cNvPr id="5" name="Рисунок 4" descr="https://ds03.infourok.ru/uploads/ex/0875/0000f2d4-fc1c3ef6/img20.jpg"/>
          <p:cNvPicPr/>
          <p:nvPr/>
        </p:nvPicPr>
        <p:blipFill>
          <a:blip r:embed="rId2" cstate="print"/>
          <a:srcRect b="12260"/>
          <a:stretch>
            <a:fillRect/>
          </a:stretch>
        </p:blipFill>
        <p:spPr bwMode="auto">
          <a:xfrm>
            <a:off x="0" y="620688"/>
            <a:ext cx="5868144" cy="6237312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5420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516216" y="476250"/>
            <a:ext cx="2448272" cy="6381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в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  <a:p>
            <a:pPr lvl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«Добрый или злой» 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задача: оценить героя из мультфильма, сказки, литературного произведения);</a:t>
            </a:r>
          </a:p>
          <a:p>
            <a:pPr lvl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Вызвать у детей желание совершать добрые поступки;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шкатулки добрых слов.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://blogs.minusa-school12.ru/uploads/images/2016/12/24/6f78d456b19bcfdb12cddab2258b38079738187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5882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6901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76256" y="548680"/>
            <a:ext cx="2267744" cy="6192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родителями</a:t>
            </a:r>
          </a:p>
          <a:p>
            <a:pPr lvl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родителей на тему «Что такое доброта»;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 для родителей «Нравственное воспитание дошкольников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s://ds04.infourok.ru/uploads/ex/03ae/0004d225-37d224f1/img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04248" cy="685800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7654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292080" y="188641"/>
            <a:ext cx="3744416" cy="648072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</a:p>
          <a:p>
            <a:pPr marL="0" indent="0">
              <a:buNone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различной художественной литературы по теме «Доброта», обсуждение поступков героев, решение проблемных ситуаций «Как поступить», заучивание стихотворений о доброте наизусть, рассказывание стихотворений родным и близким; заучивание пословиц о доброте;</a:t>
            </a:r>
          </a:p>
          <a:p>
            <a:pPr lvl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«Что такое хорошо, что такое плохо», «Как помочь другому человеку», «Я знаю добрые слова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«Как  порадовать маму», «Как мы можем позаботиться о старших?», «Что значит – быть добрым?»</a:t>
            </a:r>
          </a:p>
          <a:p>
            <a:pPr lvl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Этюды «Улыбнемся друг другу», «Скажи доброе слово другу», «Добрые ладошки»;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«Дерева добра» с высказываниями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доброте.</a:t>
            </a:r>
          </a:p>
        </p:txBody>
      </p:sp>
      <p:pic>
        <p:nvPicPr>
          <p:cNvPr id="4" name="Рисунок 3" descr="C:\Users\NeoMaster\Desktop\БоБо\ELVN8418.JPG"/>
          <p:cNvPicPr/>
          <p:nvPr/>
        </p:nvPicPr>
        <p:blipFill>
          <a:blip r:embed="rId2" cstate="print"/>
          <a:srcRect r="19361"/>
          <a:stretch>
            <a:fillRect/>
          </a:stretch>
        </p:blipFill>
        <p:spPr bwMode="auto">
          <a:xfrm flipH="1">
            <a:off x="0" y="0"/>
            <a:ext cx="5292080" cy="685800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7605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684</TotalTime>
  <Words>575</Words>
  <Application>Microsoft Office PowerPoint</Application>
  <PresentationFormat>Экран (4:3)</PresentationFormat>
  <Paragraphs>78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Муниципальное бюджетное дошкольное образовательное учреждение Аксайского района детский сад общеразвивающего вида второй категории №8 «МАЛЫШ» </vt:lpstr>
      <vt:lpstr>Слайд 2</vt:lpstr>
      <vt:lpstr>Слайд 3</vt:lpstr>
      <vt:lpstr>Цель проекта:  Нравственное воспитание дошкольников посредством совершения добрых поступков. </vt:lpstr>
      <vt:lpstr>Слайд 5</vt:lpstr>
      <vt:lpstr>План реализации проекта.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«Наши добрые ладошки»</dc:title>
  <dc:creator>пользователь</dc:creator>
  <cp:lastModifiedBy>NeoMaster</cp:lastModifiedBy>
  <cp:revision>66</cp:revision>
  <dcterms:created xsi:type="dcterms:W3CDTF">2015-04-04T06:57:52Z</dcterms:created>
  <dcterms:modified xsi:type="dcterms:W3CDTF">2019-10-03T17:22:12Z</dcterms:modified>
</cp:coreProperties>
</file>