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94" r:id="rId2"/>
    <p:sldId id="257" r:id="rId3"/>
    <p:sldId id="283" r:id="rId4"/>
    <p:sldId id="259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2" r:id="rId13"/>
    <p:sldId id="293" r:id="rId14"/>
  </p:sldIdLst>
  <p:sldSz cx="10080625" cy="7559675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1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367">
          <p15:clr>
            <a:srgbClr val="A4A3A4"/>
          </p15:clr>
        </p15:guide>
        <p15:guide id="2" pos="238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si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showAnimation="0">
    <p:present/>
    <p:sldRg st="1" end="10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840" y="-84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2130" y="-126"/>
      </p:cViewPr>
      <p:guideLst>
        <p:guide orient="horz" pos="3367"/>
        <p:guide pos="23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092C320E-040C-4971-82C3-DFEE5A5BC25A}" type="slidenum">
              <a:t>‹#›</a:t>
            </a:fld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918245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36B9DAC0-5F11-43BC-9E1F-B82721D9E85D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933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ru-RU" sz="2000" b="0" i="0" u="none" strike="noStrike" kern="1200">
        <a:ln>
          <a:noFill/>
        </a:ln>
        <a:latin typeface="Arial" pitchFamily="18"/>
        <a:ea typeface="Microsoft YaHei" pitchFamily="2"/>
        <a:cs typeface="Ari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588F879-7097-481F-97FD-CBFE50A2FDE3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330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EEC4731-2247-4BAB-9F84-E47AA9540C82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448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850" y="301625"/>
            <a:ext cx="2266950" cy="64563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3212" cy="64563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12438A9-1763-4700-BB3B-40B6F6CF6472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92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D348A2A-F593-4B81-AB9E-B3A56C71256C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87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CC89CD7-046E-47D3-B087-DDDD509C4CA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80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9287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14925" y="1768475"/>
            <a:ext cx="4460875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7CE9C84-6854-419F-BFBA-0C7EFEBF342D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46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124601B-F001-42CC-B484-C469E479F80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947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0ABFAC8-0A3D-4782-88D7-4142C8954BD5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937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B786224-15B8-4A11-AD96-531BE0D4BFC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70252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D583D0E-B431-4DB6-A852-23260C9CAFC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593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F130E5D-AD5C-4E6C-AB5B-F66C460D846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754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3999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503999" y="1769040"/>
            <a:ext cx="9071640" cy="4989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ru-RU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Ari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ru-RU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Ari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Ari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Ari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Ari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Arial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Arial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Ari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Ari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Arial" pitchFamily="2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503999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ctr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02316D22-AE36-47B0-B1A9-8E5163108AF2}" type="slidenum"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hangingPunct="0">
        <a:tabLst/>
        <a:defRPr lang="ru-RU" sz="4400" b="0" i="0" u="none" strike="noStrike" kern="1200">
          <a:ln>
            <a:noFill/>
          </a:ln>
          <a:latin typeface="Arial" pitchFamily="18"/>
          <a:ea typeface="Microsoft YaHei" pitchFamily="2"/>
          <a:cs typeface="Arial" pitchFamily="2"/>
        </a:defRPr>
      </a:lvl1pPr>
    </p:titleStyle>
    <p:bodyStyle>
      <a:lvl1pPr marL="0" marR="0" indent="0" rtl="0" hangingPunct="0">
        <a:spcBef>
          <a:spcPts val="0"/>
        </a:spcBef>
        <a:spcAft>
          <a:spcPts val="1414"/>
        </a:spcAft>
        <a:tabLst/>
        <a:defRPr lang="ru-RU" sz="3200" b="0" i="0" u="none" strike="noStrike" kern="1200">
          <a:ln>
            <a:noFill/>
          </a:ln>
          <a:latin typeface="Arial" pitchFamily="18"/>
          <a:ea typeface="Microsoft YaHei" pitchFamily="2"/>
          <a:cs typeface="Arial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tiff"/><Relationship Id="rId5" Type="http://schemas.openxmlformats.org/officeDocument/2006/relationships/image" Target="../media/image5.tiff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 rot="9600">
            <a:off x="-726" y="-14034"/>
            <a:ext cx="10100354" cy="768228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56586F9A-22B3-452A-A62D-8ED6748CAA08}"/>
              </a:ext>
            </a:extLst>
          </p:cNvPr>
          <p:cNvSpPr/>
          <p:nvPr/>
        </p:nvSpPr>
        <p:spPr>
          <a:xfrm>
            <a:off x="1583928" y="2406332"/>
            <a:ext cx="7272807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МОЯ СЕМЬЯ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ГОДЫ ВЕЛИКОЙ ОТЕЧЕСТВЕННОЙ ВОЙНЫ».</a:t>
            </a:r>
          </a:p>
          <a:p>
            <a:pPr algn="ctr"/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Поволоцкий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Максим, 3 в класс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104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017398E-124F-410B-960F-4EF242470E58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 rot="9600">
            <a:off x="-133601" y="95995"/>
            <a:ext cx="10336320" cy="7652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http://podvignaroda.ru/filter/filterimage/?id=26299455&amp;id1=baccbb01b4e8a8194f1e62c1017a2deb&amp;path=VS%2F179%2F033-0686196-3491%2B040-3500%2F00000460.jpg">
            <a:extLst>
              <a:ext uri="{FF2B5EF4-FFF2-40B4-BE49-F238E27FC236}">
                <a16:creationId xmlns:a16="http://schemas.microsoft.com/office/drawing/2014/main" xmlns="" id="{EE8F5509-EA87-4BBE-9F6B-84B54BD347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-221" b="17451"/>
          <a:stretch/>
        </p:blipFill>
        <p:spPr bwMode="auto">
          <a:xfrm>
            <a:off x="1323777" y="539477"/>
            <a:ext cx="4782509" cy="5661248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D72EC82-9ECD-4ED5-9676-E19013F6117E}"/>
              </a:ext>
            </a:extLst>
          </p:cNvPr>
          <p:cNvSpPr txBox="1"/>
          <p:nvPr/>
        </p:nvSpPr>
        <p:spPr>
          <a:xfrm>
            <a:off x="6552480" y="683493"/>
            <a:ext cx="321471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НАГРАДНОЙ ЛИСТ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Толкачев Федор Васильевич</a:t>
            </a:r>
          </a:p>
          <a:p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НАГРАЖДЕН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Орденом славы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степени</a:t>
            </a:r>
          </a:p>
        </p:txBody>
      </p:sp>
      <p:pic>
        <p:nvPicPr>
          <p:cNvPr id="5" name="Picture 6" descr="http://zonwar.ru/images/ordena_medali/ordena_SSSR/slawa_3st.png">
            <a:extLst>
              <a:ext uri="{FF2B5EF4-FFF2-40B4-BE49-F238E27FC236}">
                <a16:creationId xmlns:a16="http://schemas.microsoft.com/office/drawing/2014/main" xmlns="" id="{D2A85E31-A3AB-4A3A-955E-E42CB209F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04978" y="2411685"/>
            <a:ext cx="1920442" cy="38741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81228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6ABC976-5EB4-4E5F-82FC-D3FE3DD77177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 rot="9600">
            <a:off x="-133601" y="95995"/>
            <a:ext cx="10336320" cy="7652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4" descr="http://podvignaroda.ru/filter/filterimage/?id=26299088&amp;id1=a0d2a3a8ba7588a027fba29bbeb78a79&amp;path=VS%2F179%2F033-0686196-3491%2B040-3500%2F00000245.jpg">
            <a:extLst>
              <a:ext uri="{FF2B5EF4-FFF2-40B4-BE49-F238E27FC236}">
                <a16:creationId xmlns:a16="http://schemas.microsoft.com/office/drawing/2014/main" xmlns="" id="{C0FDC66D-8718-47EF-85EB-64E015F740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r="1022" b="70627"/>
          <a:stretch>
            <a:fillRect/>
          </a:stretch>
        </p:blipFill>
        <p:spPr bwMode="auto">
          <a:xfrm>
            <a:off x="1079872" y="323453"/>
            <a:ext cx="5072098" cy="2143116"/>
          </a:xfrm>
          <a:prstGeom prst="rect">
            <a:avLst/>
          </a:prstGeom>
          <a:noFill/>
        </p:spPr>
      </p:pic>
      <p:pic>
        <p:nvPicPr>
          <p:cNvPr id="4" name="Picture 6" descr="http://podvignaroda.ru/filter/filterimage/?id=26299141&amp;id1=ad44bb85ea0f520b80857d091620cf43&amp;path=VS%2F179%2F033-0686196-3491%2B040-3500%2F00000248.jpg">
            <a:extLst>
              <a:ext uri="{FF2B5EF4-FFF2-40B4-BE49-F238E27FC236}">
                <a16:creationId xmlns:a16="http://schemas.microsoft.com/office/drawing/2014/main" xmlns="" id="{3815A32B-9229-45DA-801F-7AB4D82C4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65601" r="1205" b="28524"/>
          <a:stretch>
            <a:fillRect/>
          </a:stretch>
        </p:blipFill>
        <p:spPr bwMode="auto">
          <a:xfrm>
            <a:off x="1079872" y="2494131"/>
            <a:ext cx="5072098" cy="428628"/>
          </a:xfrm>
          <a:prstGeom prst="rect">
            <a:avLst/>
          </a:prstGeom>
          <a:noFill/>
        </p:spPr>
      </p:pic>
      <p:pic>
        <p:nvPicPr>
          <p:cNvPr id="5" name="Picture 2" descr="http://podvignaroda.ru/filter/filterimage/?id=26299197&amp;id1=a789444cf245e561a0c6550a4552f98a&amp;path=VS%2F179%2F033-0686196-3491%2B040-3500%2F00000251.jpg">
            <a:extLst>
              <a:ext uri="{FF2B5EF4-FFF2-40B4-BE49-F238E27FC236}">
                <a16:creationId xmlns:a16="http://schemas.microsoft.com/office/drawing/2014/main" xmlns="" id="{C2988CC9-17E3-4480-999C-444A59705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t="8333" r="-3859" b="33918"/>
          <a:stretch>
            <a:fillRect/>
          </a:stretch>
        </p:blipFill>
        <p:spPr bwMode="auto">
          <a:xfrm>
            <a:off x="1079872" y="2922759"/>
            <a:ext cx="5286380" cy="4185076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496D0E4-E888-4D89-B347-2ADD2CEBA023}"/>
              </a:ext>
            </a:extLst>
          </p:cNvPr>
          <p:cNvSpPr txBox="1"/>
          <p:nvPr/>
        </p:nvSpPr>
        <p:spPr>
          <a:xfrm>
            <a:off x="6151970" y="907952"/>
            <a:ext cx="35718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Приказ о награждении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Орденом славы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степени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От 8 июня 1945 г.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Толкачева Федора Васильевича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6F3B1D0-16E3-4A13-9C4C-EB29E6CFBED3}"/>
              </a:ext>
            </a:extLst>
          </p:cNvPr>
          <p:cNvSpPr txBox="1"/>
          <p:nvPr/>
        </p:nvSpPr>
        <p:spPr>
          <a:xfrm>
            <a:off x="6357547" y="3133506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Строка в наградном списке № 41</a:t>
            </a:r>
          </a:p>
        </p:txBody>
      </p:sp>
    </p:spTree>
    <p:extLst>
      <p:ext uri="{BB962C8B-B14F-4D97-AF65-F5344CB8AC3E}">
        <p14:creationId xmlns:p14="http://schemas.microsoft.com/office/powerpoint/2010/main" val="29709417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E5316672-E39D-4B21-94EF-74257B8C3B38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 rot="9600">
            <a:off x="-133601" y="95995"/>
            <a:ext cx="10336320" cy="7652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4" descr="http://podvignaroda.ru/filter/filterimage/?id=36973376&amp;id1=7de694c2cf6fddc3e60903d2f333829f&amp;path=VS%2F316%2F033-0687572-0999%2B022-0998%2F00000356.jpg">
            <a:extLst>
              <a:ext uri="{FF2B5EF4-FFF2-40B4-BE49-F238E27FC236}">
                <a16:creationId xmlns:a16="http://schemas.microsoft.com/office/drawing/2014/main" xmlns="" id="{7C5DBB5E-97ED-4A87-93D2-5B039EFDB5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r="-1767" b="73564"/>
          <a:stretch>
            <a:fillRect/>
          </a:stretch>
        </p:blipFill>
        <p:spPr bwMode="auto">
          <a:xfrm>
            <a:off x="1151880" y="395461"/>
            <a:ext cx="5214974" cy="1928826"/>
          </a:xfrm>
          <a:prstGeom prst="rect">
            <a:avLst/>
          </a:prstGeom>
          <a:noFill/>
        </p:spPr>
      </p:pic>
      <p:pic>
        <p:nvPicPr>
          <p:cNvPr id="4" name="Picture 2" descr="http://podvignaroda.ru/filter/filterimage/?id=36973388&amp;id1=a77e6e2ae88e208125ac80dec89f286a&amp;path=VS%2F316%2F033-0687572-0999%2B022-0998%2F00000358.jpg">
            <a:extLst>
              <a:ext uri="{FF2B5EF4-FFF2-40B4-BE49-F238E27FC236}">
                <a16:creationId xmlns:a16="http://schemas.microsoft.com/office/drawing/2014/main" xmlns="" id="{A00D1822-835A-4B8F-BAE2-F201DD194F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t="2717" b="70375"/>
          <a:stretch>
            <a:fillRect/>
          </a:stretch>
        </p:blipFill>
        <p:spPr bwMode="auto">
          <a:xfrm>
            <a:off x="1007864" y="2324287"/>
            <a:ext cx="7014615" cy="2643206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A50D38D-3EC5-4DD0-8039-73B41CA346FE}"/>
              </a:ext>
            </a:extLst>
          </p:cNvPr>
          <p:cNvSpPr txBox="1"/>
          <p:nvPr/>
        </p:nvSpPr>
        <p:spPr>
          <a:xfrm>
            <a:off x="6510869" y="638122"/>
            <a:ext cx="32272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от 15 апреля 1945 г. о награждении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ТОЛКАЧЕВА Федора Васильевича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медалью « ЗА ОТВАГУ»</a:t>
            </a:r>
          </a:p>
        </p:txBody>
      </p:sp>
      <p:pic>
        <p:nvPicPr>
          <p:cNvPr id="6" name="Picture 6" descr="http://www.mvairport.aero/admin/files/uploads/za_otvagu.png">
            <a:extLst>
              <a:ext uri="{FF2B5EF4-FFF2-40B4-BE49-F238E27FC236}">
                <a16:creationId xmlns:a16="http://schemas.microsoft.com/office/drawing/2014/main" xmlns="" id="{F13C4454-EAB2-4EA1-8E01-CAFD68058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66495" y="1943596"/>
            <a:ext cx="1571636" cy="2856915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72CBA8C-9687-4E10-8F2C-0C65BF7B1794}"/>
              </a:ext>
            </a:extLst>
          </p:cNvPr>
          <p:cNvSpPr txBox="1"/>
          <p:nvPr/>
        </p:nvSpPr>
        <p:spPr>
          <a:xfrm>
            <a:off x="1378746" y="4905656"/>
            <a:ext cx="835938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ПОДВИГ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Командира отделения 3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пульроты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мл. сержанта ТОЛКАЧЕВА Федора Васильевича за то, что он в бою 23.3.45 г. в районе дер.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Фройденталь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при отражении контратаки противника уничтожил из своего пулемета до 23 немецких солдат. </a:t>
            </a:r>
          </a:p>
        </p:txBody>
      </p:sp>
    </p:spTree>
    <p:extLst>
      <p:ext uri="{BB962C8B-B14F-4D97-AF65-F5344CB8AC3E}">
        <p14:creationId xmlns:p14="http://schemas.microsoft.com/office/powerpoint/2010/main" val="2814337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1A4D4A5-A230-46A7-A0AF-A902A68892DA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 rot="9600">
            <a:off x="-133601" y="95995"/>
            <a:ext cx="10336320" cy="76521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E7BF1D0-7A0B-4784-A65D-5BC375D7421C}"/>
              </a:ext>
            </a:extLst>
          </p:cNvPr>
          <p:cNvSpPr txBox="1"/>
          <p:nvPr/>
        </p:nvSpPr>
        <p:spPr>
          <a:xfrm>
            <a:off x="1002111" y="395461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Место захоронения Толкачева Ивана Васильевича.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«Братская могила» Ростовская область г. Пролетарск.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Погиб молодым лейтенантом под селом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Синявское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(Ростовская обл.) в первом бою в 1941 г.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89C30E-5419-4038-970A-656DCB2517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04" y="1595791"/>
            <a:ext cx="6159648" cy="46197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C21E3C4-7698-4C10-ADD5-171896C237ED}"/>
              </a:ext>
            </a:extLst>
          </p:cNvPr>
          <p:cNvSpPr txBox="1"/>
          <p:nvPr/>
        </p:nvSpPr>
        <p:spPr>
          <a:xfrm>
            <a:off x="7239345" y="2167749"/>
            <a:ext cx="2553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Толкачев Иван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Васильевич,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прадед </a:t>
            </a:r>
          </a:p>
          <a:p>
            <a:pPr algn="ctr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Поволоцкого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Максима</a:t>
            </a:r>
          </a:p>
        </p:txBody>
      </p:sp>
    </p:spTree>
    <p:extLst>
      <p:ext uri="{BB962C8B-B14F-4D97-AF65-F5344CB8AC3E}">
        <p14:creationId xmlns:p14="http://schemas.microsoft.com/office/powerpoint/2010/main" val="1655073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652320" y="360000"/>
            <a:ext cx="9071640" cy="12621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 rot="9600">
            <a:off x="-456" y="29260"/>
            <a:ext cx="10276731" cy="76661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584000" y="1263960"/>
            <a:ext cx="6552000" cy="48560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400" b="0" i="0" u="none" strike="noStrike" kern="1200" dirty="0">
                <a:ln>
                  <a:noFill/>
                </a:ln>
                <a:latin typeface="Arial" pitchFamily="18"/>
                <a:ea typeface="Microsoft YaHei" pitchFamily="2"/>
                <a:cs typeface="Arial" pitchFamily="2"/>
              </a:rPr>
              <a:t>              </a:t>
            </a:r>
            <a:endParaRPr lang="ru-RU" sz="2400" b="1" i="0" u="none" strike="noStrike" kern="1200" dirty="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  <p:pic>
        <p:nvPicPr>
          <p:cNvPr id="5" name="Picture 2" descr="C:\Users\Марусечка\Pictures\Поволоцкий.tif">
            <a:extLst>
              <a:ext uri="{FF2B5EF4-FFF2-40B4-BE49-F238E27FC236}">
                <a16:creationId xmlns:a16="http://schemas.microsoft.com/office/drawing/2014/main" xmlns="" id="{3669FA76-B695-4506-8370-39872FB32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l="46220" r="15035" b="65380"/>
          <a:stretch>
            <a:fillRect/>
          </a:stretch>
        </p:blipFill>
        <p:spPr bwMode="auto">
          <a:xfrm>
            <a:off x="1440341" y="1436580"/>
            <a:ext cx="3562282" cy="4500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337ED9D-2A5C-42C0-9F67-BE58E598770B}"/>
              </a:ext>
            </a:extLst>
          </p:cNvPr>
          <p:cNvSpPr txBox="1"/>
          <p:nvPr/>
        </p:nvSpPr>
        <p:spPr>
          <a:xfrm>
            <a:off x="748462" y="467078"/>
            <a:ext cx="52149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Поволоцкий Иван Леонтьевич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25.11.1917- 19.12.1980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D6D12CD-FDF4-4581-91D5-C27EDC9DF3F7}"/>
              </a:ext>
            </a:extLst>
          </p:cNvPr>
          <p:cNvSpPr txBox="1"/>
          <p:nvPr/>
        </p:nvSpPr>
        <p:spPr>
          <a:xfrm>
            <a:off x="5087124" y="1263960"/>
            <a:ext cx="27146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Поволоцкий  Максим</a:t>
            </a: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Правнук</a:t>
            </a:r>
          </a:p>
          <a:p>
            <a:pPr algn="ctr"/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Поволоцкого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Ивана Леонтьевича</a:t>
            </a: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xmlns="" id="{9F059C34-B729-4543-A8B5-2CBCC9CE5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87049" y="675840"/>
            <a:ext cx="1687261" cy="27278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6586F9A-22B3-452A-A62D-8ED6748CAA08}"/>
              </a:ext>
            </a:extLst>
          </p:cNvPr>
          <p:cNvSpPr/>
          <p:nvPr/>
        </p:nvSpPr>
        <p:spPr>
          <a:xfrm>
            <a:off x="5078002" y="3348774"/>
            <a:ext cx="48800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1939 Иван Леонтьевич был призван на Финскую войну- рядовым. В 1940 г был направлен на учебу в артиллерийское училище, закончил и отправился на фронт в августе 1941.  В 1943 году был отправлен в Воронеж в военное училище, обучать новобранцев стрельбе из артиллерийских   орудий.  В 1945 г. его направили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Ханхингол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война с Японией. До 1949 г служил в армии, продолжал обучать новобранцев.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652320" y="360000"/>
            <a:ext cx="9071640" cy="12621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 rot="9600">
            <a:off x="-60025" y="43217"/>
            <a:ext cx="10336320" cy="76521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224625" y="1547280"/>
            <a:ext cx="8856000" cy="46782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algn="just" hangingPunct="0">
              <a:spcBef>
                <a:spcPts val="1191"/>
              </a:spcBef>
              <a:spcAft>
                <a:spcPts val="992"/>
              </a:spcAft>
              <a:defRPr sz="2200"/>
            </a:pPr>
            <a:r>
              <a:rPr lang="ru-RU" sz="1200" dirty="0">
                <a:solidFill>
                  <a:prstClr val="black"/>
                </a:solidFill>
                <a:latin typeface="Arial" pitchFamily="18"/>
                <a:ea typeface="Microsoft YaHei" pitchFamily="2"/>
                <a:cs typeface="Arial" pitchFamily="2"/>
              </a:rPr>
              <a:t>    </a:t>
            </a:r>
            <a:r>
              <a:rPr lang="ru-RU" sz="1200" b="1" dirty="0">
                <a:solidFill>
                  <a:prstClr val="black"/>
                </a:solidFill>
                <a:latin typeface="Arial" pitchFamily="18"/>
                <a:ea typeface="Microsoft YaHei" pitchFamily="2"/>
                <a:cs typeface="Arial" pitchFamily="2"/>
              </a:rPr>
              <a:t> </a:t>
            </a:r>
          </a:p>
        </p:txBody>
      </p:sp>
      <p:pic>
        <p:nvPicPr>
          <p:cNvPr id="5" name="Picture 2" descr="image1">
            <a:extLst>
              <a:ext uri="{FF2B5EF4-FFF2-40B4-BE49-F238E27FC236}">
                <a16:creationId xmlns:a16="http://schemas.microsoft.com/office/drawing/2014/main" xmlns="" id="{52E0EBA9-8CA0-4480-A501-D439E75FBA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l="20466" r="394" b="47801"/>
          <a:stretch>
            <a:fillRect/>
          </a:stretch>
        </p:blipFill>
        <p:spPr bwMode="auto">
          <a:xfrm>
            <a:off x="1287781" y="797463"/>
            <a:ext cx="414340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Марусечка\Pictures\поволоцкий и л 1942.tif">
            <a:extLst>
              <a:ext uri="{FF2B5EF4-FFF2-40B4-BE49-F238E27FC236}">
                <a16:creationId xmlns:a16="http://schemas.microsoft.com/office/drawing/2014/main" xmlns="" id="{72962355-3B7D-46D7-BDAD-8B187A09D2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l="36742" r="8755" b="72917"/>
          <a:stretch>
            <a:fillRect/>
          </a:stretch>
        </p:blipFill>
        <p:spPr bwMode="auto">
          <a:xfrm>
            <a:off x="5681228" y="708003"/>
            <a:ext cx="4069262" cy="2859444"/>
          </a:xfrm>
          <a:prstGeom prst="rect">
            <a:avLst/>
          </a:prstGeom>
          <a:noFill/>
        </p:spPr>
      </p:pic>
      <p:pic>
        <p:nvPicPr>
          <p:cNvPr id="7" name="Picture 4" descr="C:\Users\Марусечка\Pictures\поволоцкий и л.tif">
            <a:extLst>
              <a:ext uri="{FF2B5EF4-FFF2-40B4-BE49-F238E27FC236}">
                <a16:creationId xmlns:a16="http://schemas.microsoft.com/office/drawing/2014/main" xmlns="" id="{909384EF-57EF-488C-AD33-8C445EA7D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 l="39689" r="7282" b="72917"/>
          <a:stretch>
            <a:fillRect/>
          </a:stretch>
        </p:blipFill>
        <p:spPr bwMode="auto">
          <a:xfrm>
            <a:off x="1223844" y="4080384"/>
            <a:ext cx="4214842" cy="3044013"/>
          </a:xfrm>
          <a:prstGeom prst="rect">
            <a:avLst/>
          </a:prstGeom>
          <a:noFill/>
        </p:spPr>
      </p:pic>
      <p:pic>
        <p:nvPicPr>
          <p:cNvPr id="8" name="Picture 5" descr="C:\Users\Марусечка\Pictures\поволоцкий и л 1943 г..tif">
            <a:extLst>
              <a:ext uri="{FF2B5EF4-FFF2-40B4-BE49-F238E27FC236}">
                <a16:creationId xmlns:a16="http://schemas.microsoft.com/office/drawing/2014/main" xmlns="" id="{0D91414E-3BA2-4EC7-9F74-E0ED25E71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 l="47054" t="4375" r="21619" b="63542"/>
          <a:stretch>
            <a:fillRect/>
          </a:stretch>
        </p:blipFill>
        <p:spPr bwMode="auto">
          <a:xfrm>
            <a:off x="5785622" y="3814125"/>
            <a:ext cx="2357454" cy="3414216"/>
          </a:xfrm>
          <a:prstGeom prst="rect">
            <a:avLst/>
          </a:prstGeom>
          <a:noFill/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24716118-B8AB-4D5C-BDE4-921A41261E60}"/>
              </a:ext>
            </a:extLst>
          </p:cNvPr>
          <p:cNvSpPr/>
          <p:nvPr/>
        </p:nvSpPr>
        <p:spPr>
          <a:xfrm>
            <a:off x="1653308" y="303169"/>
            <a:ext cx="69828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Поволоцкий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Иван Леонтьевич в годы ВОВ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C6C548E-1200-4882-999E-7931A60DD22B}"/>
              </a:ext>
            </a:extLst>
          </p:cNvPr>
          <p:cNvSpPr txBox="1"/>
          <p:nvPr/>
        </p:nvSpPr>
        <p:spPr>
          <a:xfrm>
            <a:off x="7937485" y="4901262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Воронеж 1942 г.</a:t>
            </a:r>
          </a:p>
        </p:txBody>
      </p:sp>
    </p:spTree>
    <p:extLst>
      <p:ext uri="{BB962C8B-B14F-4D97-AF65-F5344CB8AC3E}">
        <p14:creationId xmlns:p14="http://schemas.microsoft.com/office/powerpoint/2010/main" val="4012646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652320" y="360000"/>
            <a:ext cx="9071640" cy="12621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 rot="9600">
            <a:off x="-133601" y="95995"/>
            <a:ext cx="10336320" cy="76521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033439" y="1979637"/>
            <a:ext cx="8856000" cy="46782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just" rtl="0" hangingPunct="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/>
              <a:defRPr sz="2200"/>
            </a:pPr>
            <a:r>
              <a:rPr lang="ru-RU" sz="1200" b="0" i="0" u="none" strike="noStrike" kern="1200" dirty="0">
                <a:ln>
                  <a:noFill/>
                </a:ln>
                <a:latin typeface="Arial" pitchFamily="18"/>
                <a:ea typeface="Microsoft YaHei" pitchFamily="2"/>
                <a:cs typeface="Arial" pitchFamily="2"/>
              </a:rPr>
              <a:t>    </a:t>
            </a:r>
            <a:r>
              <a:rPr lang="ru-RU" sz="1200" b="1" i="0" u="none" strike="noStrike" kern="1200" dirty="0">
                <a:ln>
                  <a:noFill/>
                </a:ln>
                <a:latin typeface="Arial" pitchFamily="18"/>
                <a:ea typeface="Microsoft YaHei" pitchFamily="2"/>
                <a:cs typeface="Arial" pitchFamily="2"/>
              </a:rPr>
              <a:t> </a:t>
            </a:r>
          </a:p>
        </p:txBody>
      </p:sp>
      <p:pic>
        <p:nvPicPr>
          <p:cNvPr id="5" name="Picture 3" descr="C:\Users\Марусечка\Pictures\повол 10001.tif">
            <a:extLst>
              <a:ext uri="{FF2B5EF4-FFF2-40B4-BE49-F238E27FC236}">
                <a16:creationId xmlns:a16="http://schemas.microsoft.com/office/drawing/2014/main" xmlns="" id="{509015D4-DA28-4ECB-9007-14AC22E1B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l="47165" r="14090" b="65380"/>
          <a:stretch>
            <a:fillRect/>
          </a:stretch>
        </p:blipFill>
        <p:spPr bwMode="auto">
          <a:xfrm>
            <a:off x="1722379" y="1294158"/>
            <a:ext cx="2473481" cy="312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F039D09-2DDA-4A14-B68F-930EFADFD8C6}"/>
              </a:ext>
            </a:extLst>
          </p:cNvPr>
          <p:cNvSpPr txBox="1"/>
          <p:nvPr/>
        </p:nvSpPr>
        <p:spPr>
          <a:xfrm>
            <a:off x="1428408" y="369271"/>
            <a:ext cx="75723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Василенко Никита Стефанович  1896 г- март 1978г.  </a:t>
            </a:r>
          </a:p>
          <a:p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Участник Первой Мировой, Гражданской, Финской и ВОВ.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F868EA4-35E2-43E1-B4F2-784F4BDD7080}"/>
              </a:ext>
            </a:extLst>
          </p:cNvPr>
          <p:cNvSpPr txBox="1"/>
          <p:nvPr/>
        </p:nvSpPr>
        <p:spPr>
          <a:xfrm>
            <a:off x="4241277" y="2713606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Прадедушка </a:t>
            </a:r>
          </a:p>
          <a:p>
            <a:pPr algn="ctr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Поволоцкого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Максима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xmlns="" id="{2908E53F-A1F9-4627-A36E-166966A26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60592" y="1622160"/>
            <a:ext cx="1621770" cy="26219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4D3EB25C-5026-4BF8-82AF-A7ABEE4C429B}"/>
              </a:ext>
            </a:extLst>
          </p:cNvPr>
          <p:cNvSpPr txBox="1">
            <a:spLocks/>
          </p:cNvSpPr>
          <p:nvPr/>
        </p:nvSpPr>
        <p:spPr>
          <a:xfrm>
            <a:off x="1428408" y="4419158"/>
            <a:ext cx="8358246" cy="286861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1914 Никита Стефанович был призван на </a:t>
            </a:r>
            <a:r>
              <a:rPr kumimoji="0" lang="ru-RU" b="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Первую мировую войну  с  Кайзеровской Германией. В 1916 мобилизовался . Принимал участие в </a:t>
            </a:r>
            <a:r>
              <a:rPr lang="ru-RU" dirty="0">
                <a:latin typeface="Times New Roman" pitchFamily="18" charset="0"/>
                <a:ea typeface="+mj-ea"/>
                <a:cs typeface="Times New Roman" pitchFamily="18" charset="0"/>
              </a:rPr>
              <a:t>Г</a:t>
            </a:r>
            <a:r>
              <a:rPr kumimoji="0" lang="ru-RU" b="0" i="0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ражданской</a:t>
            </a:r>
            <a:r>
              <a:rPr kumimoji="0" lang="ru-RU" b="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войне на стороне красных. В  1939 г был призван на Финскую войну. В 1941 ушел воевать с немцами в Великой Отечественной войне, в ходе военных действий под Москвой был ранен попал в плен. В 1943 бежал, отморозил 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ноги. Ползком добрался до красной армии, ему ампутировали ступни. После чего был демобилизован по состоянию здоровья.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D90423F-154A-433A-B8B8-1836F3DBDEFB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 rot="9600">
            <a:off x="-133601" y="95995"/>
            <a:ext cx="10336320" cy="7652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539FC01-7DC5-455F-84C4-8C2B4B6F7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4688" t="12719" r="3124"/>
          <a:stretch>
            <a:fillRect/>
          </a:stretch>
        </p:blipFill>
        <p:spPr bwMode="auto">
          <a:xfrm>
            <a:off x="1166490" y="1081216"/>
            <a:ext cx="2969021" cy="42164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FF5FDB4-11DD-4295-A789-F739FE414EF5}"/>
              </a:ext>
            </a:extLst>
          </p:cNvPr>
          <p:cNvSpPr/>
          <p:nvPr/>
        </p:nvSpPr>
        <p:spPr>
          <a:xfrm>
            <a:off x="1335841" y="397202"/>
            <a:ext cx="32057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Чупахин Николай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Власович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1926 г- 09.2001</a:t>
            </a:r>
            <a:endParaRPr lang="ru-R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CD9F337-6657-475C-A6D1-EAB645DFE3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6792" y="1187549"/>
            <a:ext cx="1785950" cy="2887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B2BA479-6A63-4FBE-8AED-E270DDB04F24}"/>
              </a:ext>
            </a:extLst>
          </p:cNvPr>
          <p:cNvSpPr/>
          <p:nvPr/>
        </p:nvSpPr>
        <p:spPr>
          <a:xfrm>
            <a:off x="3700859" y="1655559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Поволоцкий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Максим-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правнук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Чупахина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Николая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Власовича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66B82E23-EE87-42AB-9ABD-333CC22A364F}"/>
              </a:ext>
            </a:extLst>
          </p:cNvPr>
          <p:cNvSpPr txBox="1">
            <a:spLocks/>
          </p:cNvSpPr>
          <p:nvPr/>
        </p:nvSpPr>
        <p:spPr>
          <a:xfrm>
            <a:off x="3829369" y="4038477"/>
            <a:ext cx="6357982" cy="243998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rtl="0" hangingPunct="0">
              <a:tabLst/>
              <a:defRPr lang="ru-RU" sz="4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Arial" pitchFamily="2"/>
              </a:defRPr>
            </a:lvl1pPr>
          </a:lstStyle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Чупахин Николай Власович 1926 г.-2001г.</a:t>
            </a:r>
            <a:b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Место рождения: Курская область, </a:t>
            </a:r>
            <a:r>
              <a:rPr lang="ru-RU" sz="2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Хомутовский</a:t>
            </a:r>
            <a:r>
              <a:rPr lang="ru-RU" sz="2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район, деревня </a:t>
            </a:r>
            <a:r>
              <a:rPr lang="ru-RU" sz="2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Чупахино</a:t>
            </a:r>
            <a:r>
              <a:rPr lang="ru-RU" sz="2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Мой прадедушка в годы ВОВ был </a:t>
            </a:r>
            <a:r>
              <a:rPr lang="ru-RU" sz="27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Краснофлотцем- воинское звание. В 1946 г. Это звание заменили званием </a:t>
            </a:r>
            <a:r>
              <a:rPr lang="ru-RU" sz="27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матрос.</a:t>
            </a:r>
          </a:p>
        </p:txBody>
      </p:sp>
    </p:spTree>
    <p:extLst>
      <p:ext uri="{BB962C8B-B14F-4D97-AF65-F5344CB8AC3E}">
        <p14:creationId xmlns:p14="http://schemas.microsoft.com/office/powerpoint/2010/main" val="2528758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8D4C39B-306A-4C33-B9E1-8122F22F66E9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 rot="9600">
            <a:off x="-133601" y="95995"/>
            <a:ext cx="10336320" cy="76521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C78E746-346C-494D-98E0-AFE4FC837647}"/>
              </a:ext>
            </a:extLst>
          </p:cNvPr>
          <p:cNvSpPr txBox="1"/>
          <p:nvPr/>
        </p:nvSpPr>
        <p:spPr>
          <a:xfrm>
            <a:off x="1223888" y="539477"/>
            <a:ext cx="31683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4 июня 1943 г. Чупахин Николай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Власович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17-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летним юношей был призван на фронт. Служил на Балтийском флоте. Прошел всю войну. Имеет медали за освобождение Ленинграда, Медаль «За победу над Германией в Великой Отечественной войне 1941–1945 гг.» </a:t>
            </a:r>
          </a:p>
        </p:txBody>
      </p:sp>
      <p:pic>
        <p:nvPicPr>
          <p:cNvPr id="4" name="Picture 2" descr="http://duma.cherinfo.ru/u/pages/2014/04/10/za-oboronu-leningrada.png">
            <a:extLst>
              <a:ext uri="{FF2B5EF4-FFF2-40B4-BE49-F238E27FC236}">
                <a16:creationId xmlns:a16="http://schemas.microsoft.com/office/drawing/2014/main" xmlns="" id="{B4F43525-5759-4235-8203-CF523B3CA1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73035" y="539477"/>
            <a:ext cx="2723047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s://obd-memorial.ru/memorial/fullimage/?id=13723694&amp;id1=c2811f1cdcbf1265c8932d16f8340e03&amp;path=TV/009/35491-0612746-0001_60/00000053.jpg">
            <a:extLst>
              <a:ext uri="{FF2B5EF4-FFF2-40B4-BE49-F238E27FC236}">
                <a16:creationId xmlns:a16="http://schemas.microsoft.com/office/drawing/2014/main" xmlns="" id="{7EECBE42-875B-49D9-A5F7-195B808B0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3818" y="350837"/>
            <a:ext cx="4172099" cy="6858000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C40F2EFE-DD45-47C4-ADA7-5DF78C655649}"/>
              </a:ext>
            </a:extLst>
          </p:cNvPr>
          <p:cNvCxnSpPr/>
          <p:nvPr/>
        </p:nvCxnSpPr>
        <p:spPr>
          <a:xfrm>
            <a:off x="6396082" y="4787949"/>
            <a:ext cx="346876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896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E22F19F-DC3F-4484-B6F0-1197FF0911A5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 rot="9600">
            <a:off x="-133601" y="95995"/>
            <a:ext cx="10336320" cy="7652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http://podvignaroda.ru/filter/filterimage/?id=1537400991&amp;id1=948cfcf50e98272acca0d521986dae6b&amp;path=Bn%2FTV%2FFinal%2F00088-0000020-0001%2F00000311.jpg">
            <a:extLst>
              <a:ext uri="{FF2B5EF4-FFF2-40B4-BE49-F238E27FC236}">
                <a16:creationId xmlns:a16="http://schemas.microsoft.com/office/drawing/2014/main" xmlns="" id="{E8209B54-3A53-4931-B65A-44B6BFB434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3888" y="493075"/>
            <a:ext cx="4834621" cy="6858000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3053C7C-8BF9-4944-9E97-73956CFDB5AB}"/>
              </a:ext>
            </a:extLst>
          </p:cNvPr>
          <p:cNvSpPr txBox="1"/>
          <p:nvPr/>
        </p:nvSpPr>
        <p:spPr>
          <a:xfrm>
            <a:off x="6408464" y="899517"/>
            <a:ext cx="328614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Акт 18 марта 1946 года, мною командиром 2 Бригады Траления капитаном 1-го ранга Пермским Борисом Александровичем в соответствии с Указом Президиума Верховного Совета СССР от</a:t>
            </a:r>
            <a:r>
              <a:rPr lang="ru-RU" sz="20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9 мая 1945 года произведено вручение медалей « За Победу над Германией» в Великой Отечественной войне 1941-1945. Личному составу 2 бригады Траления ЮБФ и в/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123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7E03AB1-88DD-4DCB-AF8C-A360CD72758A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 rot="9600">
            <a:off x="-133601" y="95995"/>
            <a:ext cx="10336320" cy="7652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http://podvignaroda.ru/filter/filterimage/?id=1537401122&amp;id1=3f874b953ffa157a40ed20f9694c4553&amp;path=Bn%2FTV%2FFinal%2F00088-0000020-0001%2F00000316.jpg">
            <a:extLst>
              <a:ext uri="{FF2B5EF4-FFF2-40B4-BE49-F238E27FC236}">
                <a16:creationId xmlns:a16="http://schemas.microsoft.com/office/drawing/2014/main" xmlns="" id="{5AD89E93-1029-4FD2-8AF7-15D3753DB9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5856" y="493075"/>
            <a:ext cx="4780903" cy="6858000"/>
          </a:xfrm>
          <a:prstGeom prst="rect">
            <a:avLst/>
          </a:prstGeom>
          <a:noFill/>
        </p:spPr>
      </p:pic>
      <p:pic>
        <p:nvPicPr>
          <p:cNvPr id="4" name="Picture 4" descr="http://duma.cherinfo.ru/u/pages/2014/04/10/za-pobedu-nad-germaniej-v-velikoj-otechestvennoj-vojne-1941-1945-gg.png">
            <a:extLst>
              <a:ext uri="{FF2B5EF4-FFF2-40B4-BE49-F238E27FC236}">
                <a16:creationId xmlns:a16="http://schemas.microsoft.com/office/drawing/2014/main" xmlns="" id="{5669E7CF-0000-484A-B927-DD3B724EFE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6311" y="493075"/>
            <a:ext cx="2857520" cy="4048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5279A960-581D-4F3C-AB1D-F2F73E63FF08}"/>
              </a:ext>
            </a:extLst>
          </p:cNvPr>
          <p:cNvSpPr/>
          <p:nvPr/>
        </p:nvSpPr>
        <p:spPr>
          <a:xfrm>
            <a:off x="5544368" y="4520685"/>
            <a:ext cx="43924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Медаль « За Победу над Германией» в Великой Отечественной войне 1941-1945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наш прадедушка  Чупахин Николай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Власович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получил в 1946 г.</a:t>
            </a:r>
            <a:endParaRPr lang="ru-RU" sz="2000" b="1" dirty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05F544A5-4300-49B9-8CE4-01B8E142E16D}"/>
              </a:ext>
            </a:extLst>
          </p:cNvPr>
          <p:cNvCxnSpPr/>
          <p:nvPr/>
        </p:nvCxnSpPr>
        <p:spPr>
          <a:xfrm>
            <a:off x="1367904" y="3419797"/>
            <a:ext cx="41764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3690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A20075E-C6B7-4BAD-A7D1-41C20E51B875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 rot="9600">
            <a:off x="-133601" y="95995"/>
            <a:ext cx="10336320" cy="76521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66305E8-DF0E-4970-BB4A-87F616E58630}"/>
              </a:ext>
            </a:extLst>
          </p:cNvPr>
          <p:cNvSpPr txBox="1"/>
          <p:nvPr/>
        </p:nvSpPr>
        <p:spPr>
          <a:xfrm>
            <a:off x="1223888" y="683493"/>
            <a:ext cx="42862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Толкачев Федор Васильевич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1925 года рождения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рождения: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Белорусская ССР, Могилевская обл.,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Мстиславльский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р-н, д. Суд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призыва: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Мстиславльский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РВК, Могилевская обл.,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Мстиславльский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р-н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Воинская часть 1113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330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поступления на службу 25.10.1943 Кто наградил 330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Был участником боевых действий на территории Белоруссии, Польши и Германии.</a:t>
            </a: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3B05B42-7E63-4400-9E92-D0ADCF5ADB19}"/>
              </a:ext>
            </a:extLst>
          </p:cNvPr>
          <p:cNvSpPr txBox="1"/>
          <p:nvPr/>
        </p:nvSpPr>
        <p:spPr>
          <a:xfrm>
            <a:off x="5502358" y="2051645"/>
            <a:ext cx="1774294" cy="1477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Толкачев Федор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Васильевич,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прадед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Поволоцкого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Максима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76019F8-0C69-44C7-A210-B4828F40C5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04608" y="1224972"/>
            <a:ext cx="1785950" cy="2887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3" descr="http://podvignaroda.ru/filter/filterimage/?id=26299198&amp;id1=fc58e96fb374d0ac31153b6ddd816441&amp;path=VS%2F179%2F033-0686196-3491%2B040-3500%2F00000460_1.jpg">
            <a:extLst>
              <a:ext uri="{FF2B5EF4-FFF2-40B4-BE49-F238E27FC236}">
                <a16:creationId xmlns:a16="http://schemas.microsoft.com/office/drawing/2014/main" xmlns="" id="{3770148F-174D-4B00-89F5-0315A74D9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6411" y="5039300"/>
            <a:ext cx="8648437" cy="1214432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3836A02-9A09-4BBB-B355-657D5BBA1BBE}"/>
              </a:ext>
            </a:extLst>
          </p:cNvPr>
          <p:cNvSpPr txBox="1"/>
          <p:nvPr/>
        </p:nvSpPr>
        <p:spPr>
          <a:xfrm>
            <a:off x="1223888" y="4527793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ПОДВИГ</a:t>
            </a:r>
          </a:p>
        </p:txBody>
      </p:sp>
    </p:spTree>
    <p:extLst>
      <p:ext uri="{BB962C8B-B14F-4D97-AF65-F5344CB8AC3E}">
        <p14:creationId xmlns:p14="http://schemas.microsoft.com/office/powerpoint/2010/main" val="3999453053"/>
      </p:ext>
    </p:extLst>
  </p:cSld>
  <p:clrMapOvr>
    <a:masterClrMapping/>
  </p:clrMapOvr>
</p:sld>
</file>

<file path=ppt/theme/theme1.xml><?xml version="1.0" encoding="utf-8"?>
<a:theme xmlns:a="http://schemas.openxmlformats.org/drawingml/2006/main" name="Обыч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</TotalTime>
  <Words>552</Words>
  <Application>Microsoft Office PowerPoint</Application>
  <PresentationFormat>Произвольный</PresentationFormat>
  <Paragraphs>57</Paragraphs>
  <Slides>13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Обычный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Msi</dc:creator>
  <cp:lastModifiedBy>Школа</cp:lastModifiedBy>
  <cp:revision>79</cp:revision>
  <dcterms:created xsi:type="dcterms:W3CDTF">2017-09-16T10:28:57Z</dcterms:created>
  <dcterms:modified xsi:type="dcterms:W3CDTF">2018-05-10T12:23:20Z</dcterms:modified>
</cp:coreProperties>
</file>