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6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CC5D8B-7EFB-4643-B3DB-99D5D48B8053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56F1702-D3C3-4B31-BB15-6D6013FA8CE2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1</a:t>
          </a:r>
          <a:endParaRPr lang="ru-RU" sz="2000" dirty="0">
            <a:solidFill>
              <a:schemeClr val="tx1"/>
            </a:solidFill>
          </a:endParaRPr>
        </a:p>
      </dgm:t>
    </dgm:pt>
    <dgm:pt modelId="{35C670F0-A113-47C5-8EE5-FEEF6D1B2A27}" type="parTrans" cxnId="{161C0B7F-1865-48B3-AB9F-B5C21D8E8975}">
      <dgm:prSet/>
      <dgm:spPr/>
      <dgm:t>
        <a:bodyPr/>
        <a:lstStyle/>
        <a:p>
          <a:endParaRPr lang="ru-RU"/>
        </a:p>
      </dgm:t>
    </dgm:pt>
    <dgm:pt modelId="{A87761C2-8607-47BD-9C04-E1386E1EDD84}" type="sibTrans" cxnId="{161C0B7F-1865-48B3-AB9F-B5C21D8E8975}">
      <dgm:prSet/>
      <dgm:spPr/>
      <dgm:t>
        <a:bodyPr/>
        <a:lstStyle/>
        <a:p>
          <a:endParaRPr lang="ru-RU"/>
        </a:p>
      </dgm:t>
    </dgm:pt>
    <dgm:pt modelId="{5D48DA94-FA7C-4ECD-9F32-E58B508CFD75}">
      <dgm:prSet phldrT="[Текст]" custT="1"/>
      <dgm:spPr/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Самореализация 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AFC3A1EF-2925-4B78-9789-A2E784008C71}" type="parTrans" cxnId="{8DBF3B78-E801-494B-9C14-CDE6B20B9E77}">
      <dgm:prSet/>
      <dgm:spPr/>
      <dgm:t>
        <a:bodyPr/>
        <a:lstStyle/>
        <a:p>
          <a:endParaRPr lang="ru-RU"/>
        </a:p>
      </dgm:t>
    </dgm:pt>
    <dgm:pt modelId="{8AE5FE50-B88A-4E5E-BA76-49235E298B60}" type="sibTrans" cxnId="{8DBF3B78-E801-494B-9C14-CDE6B20B9E77}">
      <dgm:prSet/>
      <dgm:spPr/>
      <dgm:t>
        <a:bodyPr/>
        <a:lstStyle/>
        <a:p>
          <a:endParaRPr lang="ru-RU"/>
        </a:p>
      </dgm:t>
    </dgm:pt>
    <dgm:pt modelId="{C9FBC95D-63E3-4E63-9026-2F878CA1454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2</a:t>
          </a:r>
          <a:endParaRPr lang="ru-RU" sz="2000" dirty="0">
            <a:solidFill>
              <a:schemeClr val="tx1"/>
            </a:solidFill>
          </a:endParaRPr>
        </a:p>
      </dgm:t>
    </dgm:pt>
    <dgm:pt modelId="{AC4F4DA3-E3E0-4078-A100-CDBDA255CD60}" type="parTrans" cxnId="{170F99C4-FC0A-436B-81FF-0B87099EC484}">
      <dgm:prSet/>
      <dgm:spPr/>
      <dgm:t>
        <a:bodyPr/>
        <a:lstStyle/>
        <a:p>
          <a:endParaRPr lang="ru-RU"/>
        </a:p>
      </dgm:t>
    </dgm:pt>
    <dgm:pt modelId="{A1647885-F983-4DA7-A787-613FBA8CE124}" type="sibTrans" cxnId="{170F99C4-FC0A-436B-81FF-0B87099EC484}">
      <dgm:prSet/>
      <dgm:spPr/>
      <dgm:t>
        <a:bodyPr/>
        <a:lstStyle/>
        <a:p>
          <a:endParaRPr lang="ru-RU"/>
        </a:p>
      </dgm:t>
    </dgm:pt>
    <dgm:pt modelId="{98363CC8-0733-4DC9-A5DF-0BF0B630D586}">
      <dgm:prSet phldrT="[Текст]" custT="1"/>
      <dgm:spPr/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Открытие нового 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E2B54E83-31ED-455A-82F3-70A40EC0B562}" type="parTrans" cxnId="{1E6BA68E-72ED-419A-8565-98C5C61A53EB}">
      <dgm:prSet/>
      <dgm:spPr/>
      <dgm:t>
        <a:bodyPr/>
        <a:lstStyle/>
        <a:p>
          <a:endParaRPr lang="ru-RU"/>
        </a:p>
      </dgm:t>
    </dgm:pt>
    <dgm:pt modelId="{A1BAFEBE-4C55-40FF-9E27-CB8DC2EA4D2C}" type="sibTrans" cxnId="{1E6BA68E-72ED-419A-8565-98C5C61A53EB}">
      <dgm:prSet/>
      <dgm:spPr/>
      <dgm:t>
        <a:bodyPr/>
        <a:lstStyle/>
        <a:p>
          <a:endParaRPr lang="ru-RU"/>
        </a:p>
      </dgm:t>
    </dgm:pt>
    <dgm:pt modelId="{EB8C0EE3-C3B9-47FA-BCD8-CB4775B8C482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3</a:t>
          </a:r>
          <a:endParaRPr lang="ru-RU" sz="2000" dirty="0">
            <a:solidFill>
              <a:schemeClr val="tx1"/>
            </a:solidFill>
          </a:endParaRPr>
        </a:p>
      </dgm:t>
    </dgm:pt>
    <dgm:pt modelId="{6C7E64E9-DD80-4583-B6BD-013C8090B171}" type="parTrans" cxnId="{FD80CB5A-A576-441F-AEE3-E5F40FE05F5B}">
      <dgm:prSet/>
      <dgm:spPr/>
      <dgm:t>
        <a:bodyPr/>
        <a:lstStyle/>
        <a:p>
          <a:endParaRPr lang="ru-RU"/>
        </a:p>
      </dgm:t>
    </dgm:pt>
    <dgm:pt modelId="{1B0E30C9-0310-4968-A304-53242FB06B6F}" type="sibTrans" cxnId="{FD80CB5A-A576-441F-AEE3-E5F40FE05F5B}">
      <dgm:prSet/>
      <dgm:spPr/>
      <dgm:t>
        <a:bodyPr/>
        <a:lstStyle/>
        <a:p>
          <a:endParaRPr lang="ru-RU"/>
        </a:p>
      </dgm:t>
    </dgm:pt>
    <dgm:pt modelId="{24508897-93AE-4A0B-A35C-FA0105B00950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Создание образовательного продукта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E437F630-7239-4DBA-8A72-FDFF58DD2025}" type="parTrans" cxnId="{4A4944BF-A7C6-4F49-83B1-520E8AB6B281}">
      <dgm:prSet/>
      <dgm:spPr/>
      <dgm:t>
        <a:bodyPr/>
        <a:lstStyle/>
        <a:p>
          <a:endParaRPr lang="ru-RU"/>
        </a:p>
      </dgm:t>
    </dgm:pt>
    <dgm:pt modelId="{4DE185F3-CB42-4E94-AB9B-B60AC8463A23}" type="sibTrans" cxnId="{4A4944BF-A7C6-4F49-83B1-520E8AB6B281}">
      <dgm:prSet/>
      <dgm:spPr/>
      <dgm:t>
        <a:bodyPr/>
        <a:lstStyle/>
        <a:p>
          <a:endParaRPr lang="ru-RU"/>
        </a:p>
      </dgm:t>
    </dgm:pt>
    <dgm:pt modelId="{6FE93D40-D430-43E8-B2DB-2EC55E695352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4</a:t>
          </a:r>
          <a:endParaRPr lang="ru-RU" sz="2000" dirty="0">
            <a:solidFill>
              <a:schemeClr val="tx1"/>
            </a:solidFill>
          </a:endParaRPr>
        </a:p>
      </dgm:t>
    </dgm:pt>
    <dgm:pt modelId="{6B1FEF4E-C34F-4062-B752-E824975E5908}" type="parTrans" cxnId="{FED263DB-7C26-478F-A9FB-DBCB4F40327A}">
      <dgm:prSet/>
      <dgm:spPr/>
      <dgm:t>
        <a:bodyPr/>
        <a:lstStyle/>
        <a:p>
          <a:endParaRPr lang="ru-RU"/>
        </a:p>
      </dgm:t>
    </dgm:pt>
    <dgm:pt modelId="{65DD5BE2-CAE9-44C4-B1D4-25A720728BE3}" type="sibTrans" cxnId="{FED263DB-7C26-478F-A9FB-DBCB4F40327A}">
      <dgm:prSet/>
      <dgm:spPr/>
      <dgm:t>
        <a:bodyPr/>
        <a:lstStyle/>
        <a:p>
          <a:endParaRPr lang="ru-RU"/>
        </a:p>
      </dgm:t>
    </dgm:pt>
    <dgm:pt modelId="{B5E1AC79-D241-4B9C-B001-BBD2D78F0AC1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5</a:t>
          </a:r>
          <a:endParaRPr lang="ru-RU" sz="2000" dirty="0">
            <a:solidFill>
              <a:schemeClr val="tx1"/>
            </a:solidFill>
          </a:endParaRPr>
        </a:p>
      </dgm:t>
    </dgm:pt>
    <dgm:pt modelId="{7E50051F-4E2D-4837-BC08-5F0B20DB33E4}" type="parTrans" cxnId="{B851E713-348D-477C-A896-83F92EB8D23E}">
      <dgm:prSet/>
      <dgm:spPr/>
      <dgm:t>
        <a:bodyPr/>
        <a:lstStyle/>
        <a:p>
          <a:endParaRPr lang="ru-RU"/>
        </a:p>
      </dgm:t>
    </dgm:pt>
    <dgm:pt modelId="{5D4E7CC9-C082-4D3D-A696-3B8B5DB7D515}" type="sibTrans" cxnId="{B851E713-348D-477C-A896-83F92EB8D23E}">
      <dgm:prSet/>
      <dgm:spPr/>
      <dgm:t>
        <a:bodyPr/>
        <a:lstStyle/>
        <a:p>
          <a:endParaRPr lang="ru-RU"/>
        </a:p>
      </dgm:t>
    </dgm:pt>
    <dgm:pt modelId="{7B9AF7E5-3C47-4706-981B-649C48CD0E9A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6</a:t>
          </a:r>
          <a:endParaRPr lang="ru-RU" sz="2000" dirty="0">
            <a:solidFill>
              <a:schemeClr val="tx1"/>
            </a:solidFill>
          </a:endParaRPr>
        </a:p>
      </dgm:t>
    </dgm:pt>
    <dgm:pt modelId="{34CC051E-3237-4321-810C-7D560032ABBF}" type="parTrans" cxnId="{389006F7-B819-4D16-A072-30B2F3DCBE35}">
      <dgm:prSet/>
      <dgm:spPr/>
      <dgm:t>
        <a:bodyPr/>
        <a:lstStyle/>
        <a:p>
          <a:endParaRPr lang="ru-RU"/>
        </a:p>
      </dgm:t>
    </dgm:pt>
    <dgm:pt modelId="{A0089242-B14E-4BE1-842E-0433BE4F857B}" type="sibTrans" cxnId="{389006F7-B819-4D16-A072-30B2F3DCBE35}">
      <dgm:prSet/>
      <dgm:spPr/>
      <dgm:t>
        <a:bodyPr/>
        <a:lstStyle/>
        <a:p>
          <a:endParaRPr lang="ru-RU"/>
        </a:p>
      </dgm:t>
    </dgm:pt>
    <dgm:pt modelId="{B395C7C5-EC88-4CD1-B49F-38FAE1AC38F7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7</a:t>
          </a:r>
          <a:endParaRPr lang="ru-RU" sz="2000" dirty="0">
            <a:solidFill>
              <a:schemeClr val="tx1"/>
            </a:solidFill>
          </a:endParaRPr>
        </a:p>
      </dgm:t>
    </dgm:pt>
    <dgm:pt modelId="{B3B43680-6E90-4D85-A870-D4FD129D86DD}" type="parTrans" cxnId="{2A4226F6-0173-44A3-B300-36D06DBAD727}">
      <dgm:prSet/>
      <dgm:spPr/>
      <dgm:t>
        <a:bodyPr/>
        <a:lstStyle/>
        <a:p>
          <a:endParaRPr lang="ru-RU"/>
        </a:p>
      </dgm:t>
    </dgm:pt>
    <dgm:pt modelId="{A890C70A-2092-421D-9247-AA8E9A2116BC}" type="sibTrans" cxnId="{2A4226F6-0173-44A3-B300-36D06DBAD727}">
      <dgm:prSet/>
      <dgm:spPr/>
      <dgm:t>
        <a:bodyPr/>
        <a:lstStyle/>
        <a:p>
          <a:endParaRPr lang="ru-RU"/>
        </a:p>
      </dgm:t>
    </dgm:pt>
    <dgm:pt modelId="{452EDA25-28CD-4C61-8393-72AD493CAB72}">
      <dgm:prSet custT="1"/>
      <dgm:spPr/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Развитие компетенций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4376887D-E39D-4EBE-B8E2-3A938E43E08C}" type="parTrans" cxnId="{177AFED0-CBD6-4013-B046-D1BB1F4F4A65}">
      <dgm:prSet/>
      <dgm:spPr/>
      <dgm:t>
        <a:bodyPr/>
        <a:lstStyle/>
        <a:p>
          <a:endParaRPr lang="ru-RU"/>
        </a:p>
      </dgm:t>
    </dgm:pt>
    <dgm:pt modelId="{3D5FC6FD-BCAA-4D01-9265-07E54EA56B0E}" type="sibTrans" cxnId="{177AFED0-CBD6-4013-B046-D1BB1F4F4A65}">
      <dgm:prSet/>
      <dgm:spPr/>
      <dgm:t>
        <a:bodyPr/>
        <a:lstStyle/>
        <a:p>
          <a:endParaRPr lang="ru-RU"/>
        </a:p>
      </dgm:t>
    </dgm:pt>
    <dgm:pt modelId="{B4479067-DFB0-46E9-A147-C6B13EDB45A2}">
      <dgm:prSet custT="1"/>
      <dgm:spPr/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Коммуникация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138E362B-70B6-471A-9377-EA0E92C6B846}" type="parTrans" cxnId="{A2EC404C-D689-4C21-964B-266C532A5FA5}">
      <dgm:prSet/>
      <dgm:spPr/>
      <dgm:t>
        <a:bodyPr/>
        <a:lstStyle/>
        <a:p>
          <a:endParaRPr lang="ru-RU"/>
        </a:p>
      </dgm:t>
    </dgm:pt>
    <dgm:pt modelId="{4C103992-66F2-4DB7-896E-24D2549A7358}" type="sibTrans" cxnId="{A2EC404C-D689-4C21-964B-266C532A5FA5}">
      <dgm:prSet/>
      <dgm:spPr/>
      <dgm:t>
        <a:bodyPr/>
        <a:lstStyle/>
        <a:p>
          <a:endParaRPr lang="ru-RU"/>
        </a:p>
      </dgm:t>
    </dgm:pt>
    <dgm:pt modelId="{05C4BD55-3B78-4CDC-AE24-4BC29B59C630}">
      <dgm:prSet custT="1"/>
      <dgm:spPr/>
      <dgm:t>
        <a:bodyPr/>
        <a:lstStyle/>
        <a:p>
          <a:r>
            <a:rPr lang="ru-RU" sz="3600" dirty="0" err="1" smtClean="0">
              <a:latin typeface="Times New Roman" pitchFamily="18" charset="0"/>
              <a:cs typeface="Times New Roman" pitchFamily="18" charset="0"/>
            </a:rPr>
            <a:t>Метапредметность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415F30E-F59A-4531-A95C-16EECB7C1D08}" type="parTrans" cxnId="{0DA75AEB-C397-4D9E-A28B-24505C5740DD}">
      <dgm:prSet/>
      <dgm:spPr/>
      <dgm:t>
        <a:bodyPr/>
        <a:lstStyle/>
        <a:p>
          <a:endParaRPr lang="ru-RU"/>
        </a:p>
      </dgm:t>
    </dgm:pt>
    <dgm:pt modelId="{B6D1FD01-414C-4E06-9BDF-D076D5BAAD67}" type="sibTrans" cxnId="{0DA75AEB-C397-4D9E-A28B-24505C5740DD}">
      <dgm:prSet/>
      <dgm:spPr/>
      <dgm:t>
        <a:bodyPr/>
        <a:lstStyle/>
        <a:p>
          <a:endParaRPr lang="ru-RU"/>
        </a:p>
      </dgm:t>
    </dgm:pt>
    <dgm:pt modelId="{A00C3809-9D68-4757-B290-AF5FB2858BFD}">
      <dgm:prSet custT="1"/>
      <dgm:spPr/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Социальный учёт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A698E4FC-87C8-4171-B3E4-61FE5C68A984}" type="parTrans" cxnId="{F58DE000-206F-48D1-BA59-DD1C0BB919C3}">
      <dgm:prSet/>
      <dgm:spPr/>
      <dgm:t>
        <a:bodyPr/>
        <a:lstStyle/>
        <a:p>
          <a:endParaRPr lang="ru-RU"/>
        </a:p>
      </dgm:t>
    </dgm:pt>
    <dgm:pt modelId="{0B94F643-F798-4A4F-B304-7A49416AD7DC}" type="sibTrans" cxnId="{F58DE000-206F-48D1-BA59-DD1C0BB919C3}">
      <dgm:prSet/>
      <dgm:spPr/>
      <dgm:t>
        <a:bodyPr/>
        <a:lstStyle/>
        <a:p>
          <a:endParaRPr lang="ru-RU"/>
        </a:p>
      </dgm:t>
    </dgm:pt>
    <dgm:pt modelId="{BDC5304B-5E5E-43F0-B1BE-3A075256A4A5}" type="pres">
      <dgm:prSet presAssocID="{B8CC5D8B-7EFB-4643-B3DB-99D5D48B805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F56F79-B9FB-4542-ABAC-2DD42FEED91D}" type="pres">
      <dgm:prSet presAssocID="{956F1702-D3C3-4B31-BB15-6D6013FA8CE2}" presName="composite" presStyleCnt="0"/>
      <dgm:spPr/>
    </dgm:pt>
    <dgm:pt modelId="{02473041-F9B3-40F0-A011-0B2999FFD41C}" type="pres">
      <dgm:prSet presAssocID="{956F1702-D3C3-4B31-BB15-6D6013FA8CE2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D9008-3991-49C8-9C55-7FE5DEE2F231}" type="pres">
      <dgm:prSet presAssocID="{956F1702-D3C3-4B31-BB15-6D6013FA8CE2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EDDF5-C5DE-4811-B536-A74F19B63947}" type="pres">
      <dgm:prSet presAssocID="{A87761C2-8607-47BD-9C04-E1386E1EDD84}" presName="sp" presStyleCnt="0"/>
      <dgm:spPr/>
    </dgm:pt>
    <dgm:pt modelId="{62D99292-56B8-4D70-925B-663DA75122FA}" type="pres">
      <dgm:prSet presAssocID="{C9FBC95D-63E3-4E63-9026-2F878CA1454D}" presName="composite" presStyleCnt="0"/>
      <dgm:spPr/>
    </dgm:pt>
    <dgm:pt modelId="{3112EB72-A33A-49F5-8DA9-191F947ED1AD}" type="pres">
      <dgm:prSet presAssocID="{C9FBC95D-63E3-4E63-9026-2F878CA1454D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FBDC8-7B0D-44DE-B37F-E81BBB8EAE36}" type="pres">
      <dgm:prSet presAssocID="{C9FBC95D-63E3-4E63-9026-2F878CA1454D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C3F8A-B9D2-439E-A1A2-AA5BA0D4DB96}" type="pres">
      <dgm:prSet presAssocID="{A1647885-F983-4DA7-A787-613FBA8CE124}" presName="sp" presStyleCnt="0"/>
      <dgm:spPr/>
    </dgm:pt>
    <dgm:pt modelId="{026086F9-2B21-493E-B361-C44C7DE33C4C}" type="pres">
      <dgm:prSet presAssocID="{EB8C0EE3-C3B9-47FA-BCD8-CB4775B8C482}" presName="composite" presStyleCnt="0"/>
      <dgm:spPr/>
    </dgm:pt>
    <dgm:pt modelId="{20D4D689-23E3-429B-A496-EB9C6072E8E7}" type="pres">
      <dgm:prSet presAssocID="{EB8C0EE3-C3B9-47FA-BCD8-CB4775B8C482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F9292-620D-4331-B8C4-F2CE5E293E01}" type="pres">
      <dgm:prSet presAssocID="{EB8C0EE3-C3B9-47FA-BCD8-CB4775B8C482}" presName="descendantText" presStyleLbl="alignAcc1" presStyleIdx="2" presStyleCnt="7" custLinFactNeighborX="-2104" custLinFactNeighborY="-4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8F64E-D4D3-4B57-857F-19F60CBB1875}" type="pres">
      <dgm:prSet presAssocID="{1B0E30C9-0310-4968-A304-53242FB06B6F}" presName="sp" presStyleCnt="0"/>
      <dgm:spPr/>
    </dgm:pt>
    <dgm:pt modelId="{FFB9BAC7-7E0A-49A9-95F3-26E1EAF50E79}" type="pres">
      <dgm:prSet presAssocID="{6FE93D40-D430-43E8-B2DB-2EC55E695352}" presName="composite" presStyleCnt="0"/>
      <dgm:spPr/>
    </dgm:pt>
    <dgm:pt modelId="{2DF79093-1620-4EF7-831F-19010022716C}" type="pres">
      <dgm:prSet presAssocID="{6FE93D40-D430-43E8-B2DB-2EC55E695352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759A3-0349-4BE8-B625-7B18A7B769F6}" type="pres">
      <dgm:prSet presAssocID="{6FE93D40-D430-43E8-B2DB-2EC55E695352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ECE50F-6772-43D1-A650-2A82BC07F1D6}" type="pres">
      <dgm:prSet presAssocID="{65DD5BE2-CAE9-44C4-B1D4-25A720728BE3}" presName="sp" presStyleCnt="0"/>
      <dgm:spPr/>
    </dgm:pt>
    <dgm:pt modelId="{681B7DEC-AB16-4A83-A02B-EA54C955789A}" type="pres">
      <dgm:prSet presAssocID="{B5E1AC79-D241-4B9C-B001-BBD2D78F0AC1}" presName="composite" presStyleCnt="0"/>
      <dgm:spPr/>
    </dgm:pt>
    <dgm:pt modelId="{9558072C-23B4-4F2B-BE67-BBCB51CC687F}" type="pres">
      <dgm:prSet presAssocID="{B5E1AC79-D241-4B9C-B001-BBD2D78F0AC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C96CC7-386A-46D5-8D38-B7ABBE2C864A}" type="pres">
      <dgm:prSet presAssocID="{B5E1AC79-D241-4B9C-B001-BBD2D78F0AC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29E98-FD5D-450E-B902-7BCB5FC2FD55}" type="pres">
      <dgm:prSet presAssocID="{5D4E7CC9-C082-4D3D-A696-3B8B5DB7D515}" presName="sp" presStyleCnt="0"/>
      <dgm:spPr/>
    </dgm:pt>
    <dgm:pt modelId="{26756F57-32B6-4EE6-8E41-BFA2881CB4CD}" type="pres">
      <dgm:prSet presAssocID="{7B9AF7E5-3C47-4706-981B-649C48CD0E9A}" presName="composite" presStyleCnt="0"/>
      <dgm:spPr/>
    </dgm:pt>
    <dgm:pt modelId="{AB9700C4-BAC1-4F09-B5F3-49C263A4D148}" type="pres">
      <dgm:prSet presAssocID="{7B9AF7E5-3C47-4706-981B-649C48CD0E9A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CC4FA9-F5BE-4AC7-9B3A-38467EFC38E0}" type="pres">
      <dgm:prSet presAssocID="{7B9AF7E5-3C47-4706-981B-649C48CD0E9A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7DDD6-ADBC-44B0-ABB5-80942AABD077}" type="pres">
      <dgm:prSet presAssocID="{A0089242-B14E-4BE1-842E-0433BE4F857B}" presName="sp" presStyleCnt="0"/>
      <dgm:spPr/>
    </dgm:pt>
    <dgm:pt modelId="{9927CEEE-C8FF-4334-A0BD-21D2404BB76B}" type="pres">
      <dgm:prSet presAssocID="{B395C7C5-EC88-4CD1-B49F-38FAE1AC38F7}" presName="composite" presStyleCnt="0"/>
      <dgm:spPr/>
    </dgm:pt>
    <dgm:pt modelId="{2A56C976-9FD0-4A7C-9F1D-AE1C24FC2DB2}" type="pres">
      <dgm:prSet presAssocID="{B395C7C5-EC88-4CD1-B49F-38FAE1AC38F7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BD47F-ECFB-49FD-A764-B35F95AB862C}" type="pres">
      <dgm:prSet presAssocID="{B395C7C5-EC88-4CD1-B49F-38FAE1AC38F7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E762AD-3740-4104-B55C-3F8BFC09A36E}" type="presOf" srcId="{98363CC8-0733-4DC9-A5DF-0BF0B630D586}" destId="{3E1FBDC8-7B0D-44DE-B37F-E81BBB8EAE36}" srcOrd="0" destOrd="0" presId="urn:microsoft.com/office/officeart/2005/8/layout/chevron2"/>
    <dgm:cxn modelId="{024F9864-07A3-47E8-9C73-B6B097D83DC3}" type="presOf" srcId="{B395C7C5-EC88-4CD1-B49F-38FAE1AC38F7}" destId="{2A56C976-9FD0-4A7C-9F1D-AE1C24FC2DB2}" srcOrd="0" destOrd="0" presId="urn:microsoft.com/office/officeart/2005/8/layout/chevron2"/>
    <dgm:cxn modelId="{0F7D69F0-F394-4562-A51B-E63E02976FEB}" type="presOf" srcId="{452EDA25-28CD-4C61-8393-72AD493CAB72}" destId="{34E759A3-0349-4BE8-B625-7B18A7B769F6}" srcOrd="0" destOrd="0" presId="urn:microsoft.com/office/officeart/2005/8/layout/chevron2"/>
    <dgm:cxn modelId="{A2EC404C-D689-4C21-964B-266C532A5FA5}" srcId="{B5E1AC79-D241-4B9C-B001-BBD2D78F0AC1}" destId="{B4479067-DFB0-46E9-A147-C6B13EDB45A2}" srcOrd="0" destOrd="0" parTransId="{138E362B-70B6-471A-9377-EA0E92C6B846}" sibTransId="{4C103992-66F2-4DB7-896E-24D2549A7358}"/>
    <dgm:cxn modelId="{4A4944BF-A7C6-4F49-83B1-520E8AB6B281}" srcId="{EB8C0EE3-C3B9-47FA-BCD8-CB4775B8C482}" destId="{24508897-93AE-4A0B-A35C-FA0105B00950}" srcOrd="0" destOrd="0" parTransId="{E437F630-7239-4DBA-8A72-FDFF58DD2025}" sibTransId="{4DE185F3-CB42-4E94-AB9B-B60AC8463A23}"/>
    <dgm:cxn modelId="{174CD6D8-47B2-4B50-B078-4AC9E7048F1A}" type="presOf" srcId="{B8CC5D8B-7EFB-4643-B3DB-99D5D48B8053}" destId="{BDC5304B-5E5E-43F0-B1BE-3A075256A4A5}" srcOrd="0" destOrd="0" presId="urn:microsoft.com/office/officeart/2005/8/layout/chevron2"/>
    <dgm:cxn modelId="{379DE858-5174-4AC1-8D7F-262A36668DD9}" type="presOf" srcId="{C9FBC95D-63E3-4E63-9026-2F878CA1454D}" destId="{3112EB72-A33A-49F5-8DA9-191F947ED1AD}" srcOrd="0" destOrd="0" presId="urn:microsoft.com/office/officeart/2005/8/layout/chevron2"/>
    <dgm:cxn modelId="{C2558A3E-776F-4672-B7A3-D847DECA78DA}" type="presOf" srcId="{B4479067-DFB0-46E9-A147-C6B13EDB45A2}" destId="{1EC96CC7-386A-46D5-8D38-B7ABBE2C864A}" srcOrd="0" destOrd="0" presId="urn:microsoft.com/office/officeart/2005/8/layout/chevron2"/>
    <dgm:cxn modelId="{F58DE000-206F-48D1-BA59-DD1C0BB919C3}" srcId="{B395C7C5-EC88-4CD1-B49F-38FAE1AC38F7}" destId="{A00C3809-9D68-4757-B290-AF5FB2858BFD}" srcOrd="0" destOrd="0" parTransId="{A698E4FC-87C8-4171-B3E4-61FE5C68A984}" sibTransId="{0B94F643-F798-4A4F-B304-7A49416AD7DC}"/>
    <dgm:cxn modelId="{FD80CB5A-A576-441F-AEE3-E5F40FE05F5B}" srcId="{B8CC5D8B-7EFB-4643-B3DB-99D5D48B8053}" destId="{EB8C0EE3-C3B9-47FA-BCD8-CB4775B8C482}" srcOrd="2" destOrd="0" parTransId="{6C7E64E9-DD80-4583-B6BD-013C8090B171}" sibTransId="{1B0E30C9-0310-4968-A304-53242FB06B6F}"/>
    <dgm:cxn modelId="{9B1C7D47-4923-4752-B477-6CD9B43008D8}" type="presOf" srcId="{A00C3809-9D68-4757-B290-AF5FB2858BFD}" destId="{864BD47F-ECFB-49FD-A764-B35F95AB862C}" srcOrd="0" destOrd="0" presId="urn:microsoft.com/office/officeart/2005/8/layout/chevron2"/>
    <dgm:cxn modelId="{177AFED0-CBD6-4013-B046-D1BB1F4F4A65}" srcId="{6FE93D40-D430-43E8-B2DB-2EC55E695352}" destId="{452EDA25-28CD-4C61-8393-72AD493CAB72}" srcOrd="0" destOrd="0" parTransId="{4376887D-E39D-4EBE-B8E2-3A938E43E08C}" sibTransId="{3D5FC6FD-BCAA-4D01-9265-07E54EA56B0E}"/>
    <dgm:cxn modelId="{0DA75AEB-C397-4D9E-A28B-24505C5740DD}" srcId="{7B9AF7E5-3C47-4706-981B-649C48CD0E9A}" destId="{05C4BD55-3B78-4CDC-AE24-4BC29B59C630}" srcOrd="0" destOrd="0" parTransId="{F415F30E-F59A-4531-A95C-16EECB7C1D08}" sibTransId="{B6D1FD01-414C-4E06-9BDF-D076D5BAAD67}"/>
    <dgm:cxn modelId="{2A4226F6-0173-44A3-B300-36D06DBAD727}" srcId="{B8CC5D8B-7EFB-4643-B3DB-99D5D48B8053}" destId="{B395C7C5-EC88-4CD1-B49F-38FAE1AC38F7}" srcOrd="6" destOrd="0" parTransId="{B3B43680-6E90-4D85-A870-D4FD129D86DD}" sibTransId="{A890C70A-2092-421D-9247-AA8E9A2116BC}"/>
    <dgm:cxn modelId="{6A6F41EA-04CD-4AC3-8CD0-597FBF587FA6}" type="presOf" srcId="{6FE93D40-D430-43E8-B2DB-2EC55E695352}" destId="{2DF79093-1620-4EF7-831F-19010022716C}" srcOrd="0" destOrd="0" presId="urn:microsoft.com/office/officeart/2005/8/layout/chevron2"/>
    <dgm:cxn modelId="{BD82EB88-0FAB-4E77-8515-4C2C419EBA72}" type="presOf" srcId="{EB8C0EE3-C3B9-47FA-BCD8-CB4775B8C482}" destId="{20D4D689-23E3-429B-A496-EB9C6072E8E7}" srcOrd="0" destOrd="0" presId="urn:microsoft.com/office/officeart/2005/8/layout/chevron2"/>
    <dgm:cxn modelId="{307748A5-08ED-42C7-88A0-A053FF3D3360}" type="presOf" srcId="{956F1702-D3C3-4B31-BB15-6D6013FA8CE2}" destId="{02473041-F9B3-40F0-A011-0B2999FFD41C}" srcOrd="0" destOrd="0" presId="urn:microsoft.com/office/officeart/2005/8/layout/chevron2"/>
    <dgm:cxn modelId="{BA2EA552-4E90-46CF-A3D9-14EB905020BA}" type="presOf" srcId="{05C4BD55-3B78-4CDC-AE24-4BC29B59C630}" destId="{0FCC4FA9-F5BE-4AC7-9B3A-38467EFC38E0}" srcOrd="0" destOrd="0" presId="urn:microsoft.com/office/officeart/2005/8/layout/chevron2"/>
    <dgm:cxn modelId="{170F99C4-FC0A-436B-81FF-0B87099EC484}" srcId="{B8CC5D8B-7EFB-4643-B3DB-99D5D48B8053}" destId="{C9FBC95D-63E3-4E63-9026-2F878CA1454D}" srcOrd="1" destOrd="0" parTransId="{AC4F4DA3-E3E0-4078-A100-CDBDA255CD60}" sibTransId="{A1647885-F983-4DA7-A787-613FBA8CE124}"/>
    <dgm:cxn modelId="{8DBF3B78-E801-494B-9C14-CDE6B20B9E77}" srcId="{956F1702-D3C3-4B31-BB15-6D6013FA8CE2}" destId="{5D48DA94-FA7C-4ECD-9F32-E58B508CFD75}" srcOrd="0" destOrd="0" parTransId="{AFC3A1EF-2925-4B78-9789-A2E784008C71}" sibTransId="{8AE5FE50-B88A-4E5E-BA76-49235E298B60}"/>
    <dgm:cxn modelId="{526A291A-F47A-4D42-97AB-52E0F312A425}" type="presOf" srcId="{24508897-93AE-4A0B-A35C-FA0105B00950}" destId="{281F9292-620D-4331-B8C4-F2CE5E293E01}" srcOrd="0" destOrd="0" presId="urn:microsoft.com/office/officeart/2005/8/layout/chevron2"/>
    <dgm:cxn modelId="{FED263DB-7C26-478F-A9FB-DBCB4F40327A}" srcId="{B8CC5D8B-7EFB-4643-B3DB-99D5D48B8053}" destId="{6FE93D40-D430-43E8-B2DB-2EC55E695352}" srcOrd="3" destOrd="0" parTransId="{6B1FEF4E-C34F-4062-B752-E824975E5908}" sibTransId="{65DD5BE2-CAE9-44C4-B1D4-25A720728BE3}"/>
    <dgm:cxn modelId="{389006F7-B819-4D16-A072-30B2F3DCBE35}" srcId="{B8CC5D8B-7EFB-4643-B3DB-99D5D48B8053}" destId="{7B9AF7E5-3C47-4706-981B-649C48CD0E9A}" srcOrd="5" destOrd="0" parTransId="{34CC051E-3237-4321-810C-7D560032ABBF}" sibTransId="{A0089242-B14E-4BE1-842E-0433BE4F857B}"/>
    <dgm:cxn modelId="{161C0B7F-1865-48B3-AB9F-B5C21D8E8975}" srcId="{B8CC5D8B-7EFB-4643-B3DB-99D5D48B8053}" destId="{956F1702-D3C3-4B31-BB15-6D6013FA8CE2}" srcOrd="0" destOrd="0" parTransId="{35C670F0-A113-47C5-8EE5-FEEF6D1B2A27}" sibTransId="{A87761C2-8607-47BD-9C04-E1386E1EDD84}"/>
    <dgm:cxn modelId="{0398A136-4730-4E48-8B5E-051582E69F34}" type="presOf" srcId="{B5E1AC79-D241-4B9C-B001-BBD2D78F0AC1}" destId="{9558072C-23B4-4F2B-BE67-BBCB51CC687F}" srcOrd="0" destOrd="0" presId="urn:microsoft.com/office/officeart/2005/8/layout/chevron2"/>
    <dgm:cxn modelId="{F02D0BD8-77D3-4C3E-BA48-967F6AF09657}" type="presOf" srcId="{5D48DA94-FA7C-4ECD-9F32-E58B508CFD75}" destId="{9B3D9008-3991-49C8-9C55-7FE5DEE2F231}" srcOrd="0" destOrd="0" presId="urn:microsoft.com/office/officeart/2005/8/layout/chevron2"/>
    <dgm:cxn modelId="{0ABD3175-0825-4893-A97C-01A5010007F7}" type="presOf" srcId="{7B9AF7E5-3C47-4706-981B-649C48CD0E9A}" destId="{AB9700C4-BAC1-4F09-B5F3-49C263A4D148}" srcOrd="0" destOrd="0" presId="urn:microsoft.com/office/officeart/2005/8/layout/chevron2"/>
    <dgm:cxn modelId="{1E6BA68E-72ED-419A-8565-98C5C61A53EB}" srcId="{C9FBC95D-63E3-4E63-9026-2F878CA1454D}" destId="{98363CC8-0733-4DC9-A5DF-0BF0B630D586}" srcOrd="0" destOrd="0" parTransId="{E2B54E83-31ED-455A-82F3-70A40EC0B562}" sibTransId="{A1BAFEBE-4C55-40FF-9E27-CB8DC2EA4D2C}"/>
    <dgm:cxn modelId="{B851E713-348D-477C-A896-83F92EB8D23E}" srcId="{B8CC5D8B-7EFB-4643-B3DB-99D5D48B8053}" destId="{B5E1AC79-D241-4B9C-B001-BBD2D78F0AC1}" srcOrd="4" destOrd="0" parTransId="{7E50051F-4E2D-4837-BC08-5F0B20DB33E4}" sibTransId="{5D4E7CC9-C082-4D3D-A696-3B8B5DB7D515}"/>
    <dgm:cxn modelId="{3F3039F3-7EAF-4AC8-B8F9-C97B94E33325}" type="presParOf" srcId="{BDC5304B-5E5E-43F0-B1BE-3A075256A4A5}" destId="{79F56F79-B9FB-4542-ABAC-2DD42FEED91D}" srcOrd="0" destOrd="0" presId="urn:microsoft.com/office/officeart/2005/8/layout/chevron2"/>
    <dgm:cxn modelId="{65E1AA47-15C2-4AFE-BFE0-D7F3EEA7AAC6}" type="presParOf" srcId="{79F56F79-B9FB-4542-ABAC-2DD42FEED91D}" destId="{02473041-F9B3-40F0-A011-0B2999FFD41C}" srcOrd="0" destOrd="0" presId="urn:microsoft.com/office/officeart/2005/8/layout/chevron2"/>
    <dgm:cxn modelId="{96589AC8-60C3-4374-BA46-51ABD02ACD18}" type="presParOf" srcId="{79F56F79-B9FB-4542-ABAC-2DD42FEED91D}" destId="{9B3D9008-3991-49C8-9C55-7FE5DEE2F231}" srcOrd="1" destOrd="0" presId="urn:microsoft.com/office/officeart/2005/8/layout/chevron2"/>
    <dgm:cxn modelId="{5C7D46B4-A97E-441E-A75E-657869A0B8FC}" type="presParOf" srcId="{BDC5304B-5E5E-43F0-B1BE-3A075256A4A5}" destId="{802EDDF5-C5DE-4811-B536-A74F19B63947}" srcOrd="1" destOrd="0" presId="urn:microsoft.com/office/officeart/2005/8/layout/chevron2"/>
    <dgm:cxn modelId="{4206DCF7-75C8-4347-9439-5D5A09D5B7B5}" type="presParOf" srcId="{BDC5304B-5E5E-43F0-B1BE-3A075256A4A5}" destId="{62D99292-56B8-4D70-925B-663DA75122FA}" srcOrd="2" destOrd="0" presId="urn:microsoft.com/office/officeart/2005/8/layout/chevron2"/>
    <dgm:cxn modelId="{85EDABD8-A0B4-474A-9A6E-9E091AEC3C7F}" type="presParOf" srcId="{62D99292-56B8-4D70-925B-663DA75122FA}" destId="{3112EB72-A33A-49F5-8DA9-191F947ED1AD}" srcOrd="0" destOrd="0" presId="urn:microsoft.com/office/officeart/2005/8/layout/chevron2"/>
    <dgm:cxn modelId="{814E6945-9D1C-4BE3-AC68-BEF8EBA6A1B5}" type="presParOf" srcId="{62D99292-56B8-4D70-925B-663DA75122FA}" destId="{3E1FBDC8-7B0D-44DE-B37F-E81BBB8EAE36}" srcOrd="1" destOrd="0" presId="urn:microsoft.com/office/officeart/2005/8/layout/chevron2"/>
    <dgm:cxn modelId="{07057C9C-9BF4-41C1-BEFE-961225E3C811}" type="presParOf" srcId="{BDC5304B-5E5E-43F0-B1BE-3A075256A4A5}" destId="{FC7C3F8A-B9D2-439E-A1A2-AA5BA0D4DB96}" srcOrd="3" destOrd="0" presId="urn:microsoft.com/office/officeart/2005/8/layout/chevron2"/>
    <dgm:cxn modelId="{516D24BD-04CB-49EC-AA1C-A4BC13E74671}" type="presParOf" srcId="{BDC5304B-5E5E-43F0-B1BE-3A075256A4A5}" destId="{026086F9-2B21-493E-B361-C44C7DE33C4C}" srcOrd="4" destOrd="0" presId="urn:microsoft.com/office/officeart/2005/8/layout/chevron2"/>
    <dgm:cxn modelId="{88A80B8F-E67C-47AA-A656-31C9D545228C}" type="presParOf" srcId="{026086F9-2B21-493E-B361-C44C7DE33C4C}" destId="{20D4D689-23E3-429B-A496-EB9C6072E8E7}" srcOrd="0" destOrd="0" presId="urn:microsoft.com/office/officeart/2005/8/layout/chevron2"/>
    <dgm:cxn modelId="{8D95871B-007F-471F-948C-A23B2FBAB19D}" type="presParOf" srcId="{026086F9-2B21-493E-B361-C44C7DE33C4C}" destId="{281F9292-620D-4331-B8C4-F2CE5E293E01}" srcOrd="1" destOrd="0" presId="urn:microsoft.com/office/officeart/2005/8/layout/chevron2"/>
    <dgm:cxn modelId="{6DDA85AB-E209-40F7-9A93-1B821AC49FD3}" type="presParOf" srcId="{BDC5304B-5E5E-43F0-B1BE-3A075256A4A5}" destId="{9558F64E-D4D3-4B57-857F-19F60CBB1875}" srcOrd="5" destOrd="0" presId="urn:microsoft.com/office/officeart/2005/8/layout/chevron2"/>
    <dgm:cxn modelId="{8A54EF75-3A35-45AD-99FB-4DF1E088B346}" type="presParOf" srcId="{BDC5304B-5E5E-43F0-B1BE-3A075256A4A5}" destId="{FFB9BAC7-7E0A-49A9-95F3-26E1EAF50E79}" srcOrd="6" destOrd="0" presId="urn:microsoft.com/office/officeart/2005/8/layout/chevron2"/>
    <dgm:cxn modelId="{C31C48D7-5B2D-48AE-A507-C3735070C9F9}" type="presParOf" srcId="{FFB9BAC7-7E0A-49A9-95F3-26E1EAF50E79}" destId="{2DF79093-1620-4EF7-831F-19010022716C}" srcOrd="0" destOrd="0" presId="urn:microsoft.com/office/officeart/2005/8/layout/chevron2"/>
    <dgm:cxn modelId="{FA5A6A45-57A0-453C-A99C-307098753B1F}" type="presParOf" srcId="{FFB9BAC7-7E0A-49A9-95F3-26E1EAF50E79}" destId="{34E759A3-0349-4BE8-B625-7B18A7B769F6}" srcOrd="1" destOrd="0" presId="urn:microsoft.com/office/officeart/2005/8/layout/chevron2"/>
    <dgm:cxn modelId="{DFF8F3D4-4D44-46F7-BED4-3E20283D886B}" type="presParOf" srcId="{BDC5304B-5E5E-43F0-B1BE-3A075256A4A5}" destId="{3CECE50F-6772-43D1-A650-2A82BC07F1D6}" srcOrd="7" destOrd="0" presId="urn:microsoft.com/office/officeart/2005/8/layout/chevron2"/>
    <dgm:cxn modelId="{C1D1F8D0-11B5-4BEE-B429-1A916C01CD10}" type="presParOf" srcId="{BDC5304B-5E5E-43F0-B1BE-3A075256A4A5}" destId="{681B7DEC-AB16-4A83-A02B-EA54C955789A}" srcOrd="8" destOrd="0" presId="urn:microsoft.com/office/officeart/2005/8/layout/chevron2"/>
    <dgm:cxn modelId="{B18F5C38-34F0-4C85-B21D-F7D50177E2D6}" type="presParOf" srcId="{681B7DEC-AB16-4A83-A02B-EA54C955789A}" destId="{9558072C-23B4-4F2B-BE67-BBCB51CC687F}" srcOrd="0" destOrd="0" presId="urn:microsoft.com/office/officeart/2005/8/layout/chevron2"/>
    <dgm:cxn modelId="{F8CE4036-7340-4A05-B541-D09A32EB07E4}" type="presParOf" srcId="{681B7DEC-AB16-4A83-A02B-EA54C955789A}" destId="{1EC96CC7-386A-46D5-8D38-B7ABBE2C864A}" srcOrd="1" destOrd="0" presId="urn:microsoft.com/office/officeart/2005/8/layout/chevron2"/>
    <dgm:cxn modelId="{40B332C1-7500-4167-882E-5957EA05E866}" type="presParOf" srcId="{BDC5304B-5E5E-43F0-B1BE-3A075256A4A5}" destId="{4C929E98-FD5D-450E-B902-7BCB5FC2FD55}" srcOrd="9" destOrd="0" presId="urn:microsoft.com/office/officeart/2005/8/layout/chevron2"/>
    <dgm:cxn modelId="{16BE36DF-2C2F-42EC-AC98-CDDD1C49BB81}" type="presParOf" srcId="{BDC5304B-5E5E-43F0-B1BE-3A075256A4A5}" destId="{26756F57-32B6-4EE6-8E41-BFA2881CB4CD}" srcOrd="10" destOrd="0" presId="urn:microsoft.com/office/officeart/2005/8/layout/chevron2"/>
    <dgm:cxn modelId="{88E46332-CF7E-4D30-8381-9DBB5B136ED5}" type="presParOf" srcId="{26756F57-32B6-4EE6-8E41-BFA2881CB4CD}" destId="{AB9700C4-BAC1-4F09-B5F3-49C263A4D148}" srcOrd="0" destOrd="0" presId="urn:microsoft.com/office/officeart/2005/8/layout/chevron2"/>
    <dgm:cxn modelId="{ED0B746C-5269-45C2-B4D9-57AF1B5CE7A8}" type="presParOf" srcId="{26756F57-32B6-4EE6-8E41-BFA2881CB4CD}" destId="{0FCC4FA9-F5BE-4AC7-9B3A-38467EFC38E0}" srcOrd="1" destOrd="0" presId="urn:microsoft.com/office/officeart/2005/8/layout/chevron2"/>
    <dgm:cxn modelId="{284FED83-DF9C-4DA4-AFE1-C52A8476329B}" type="presParOf" srcId="{BDC5304B-5E5E-43F0-B1BE-3A075256A4A5}" destId="{F737DDD6-ADBC-44B0-ABB5-80942AABD077}" srcOrd="11" destOrd="0" presId="urn:microsoft.com/office/officeart/2005/8/layout/chevron2"/>
    <dgm:cxn modelId="{1C8B5CD2-8884-4B89-A5BE-6D8D436574E7}" type="presParOf" srcId="{BDC5304B-5E5E-43F0-B1BE-3A075256A4A5}" destId="{9927CEEE-C8FF-4334-A0BD-21D2404BB76B}" srcOrd="12" destOrd="0" presId="urn:microsoft.com/office/officeart/2005/8/layout/chevron2"/>
    <dgm:cxn modelId="{9C90AE96-F14E-46D5-94B5-6048C213BE9A}" type="presParOf" srcId="{9927CEEE-C8FF-4334-A0BD-21D2404BB76B}" destId="{2A56C976-9FD0-4A7C-9F1D-AE1C24FC2DB2}" srcOrd="0" destOrd="0" presId="urn:microsoft.com/office/officeart/2005/8/layout/chevron2"/>
    <dgm:cxn modelId="{82153D0D-395D-4CE7-A5CD-DBDE838CDE4B}" type="presParOf" srcId="{9927CEEE-C8FF-4334-A0BD-21D2404BB76B}" destId="{864BD47F-ECFB-49FD-A764-B35F95AB862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473041-F9B3-40F0-A011-0B2999FFD41C}">
      <dsp:nvSpPr>
        <dsp:cNvPr id="0" name=""/>
        <dsp:cNvSpPr/>
      </dsp:nvSpPr>
      <dsp:spPr>
        <a:xfrm rot="5400000">
          <a:off x="-120810" y="125311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1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125311"/>
        <a:ext cx="805401" cy="563781"/>
      </dsp:txXfrm>
    </dsp:sp>
    <dsp:sp modelId="{9B3D9008-3991-49C8-9C55-7FE5DEE2F231}">
      <dsp:nvSpPr>
        <dsp:cNvPr id="0" name=""/>
        <dsp:cNvSpPr/>
      </dsp:nvSpPr>
      <dsp:spPr>
        <a:xfrm rot="5400000">
          <a:off x="4163401" y="-3595119"/>
          <a:ext cx="523786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Самореализация 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3401" y="-3595119"/>
        <a:ext cx="523786" cy="7723026"/>
      </dsp:txXfrm>
    </dsp:sp>
    <dsp:sp modelId="{3112EB72-A33A-49F5-8DA9-191F947ED1AD}">
      <dsp:nvSpPr>
        <dsp:cNvPr id="0" name=""/>
        <dsp:cNvSpPr/>
      </dsp:nvSpPr>
      <dsp:spPr>
        <a:xfrm rot="5400000">
          <a:off x="-120810" y="846833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-1655646"/>
                <a:satOff val="6635"/>
                <a:lumOff val="1438"/>
                <a:alphaOff val="0"/>
                <a:shade val="51000"/>
                <a:satMod val="130000"/>
              </a:schemeClr>
            </a:gs>
            <a:gs pos="80000">
              <a:schemeClr val="accent5">
                <a:hueOff val="-1655646"/>
                <a:satOff val="6635"/>
                <a:lumOff val="1438"/>
                <a:alphaOff val="0"/>
                <a:shade val="93000"/>
                <a:satMod val="130000"/>
              </a:schemeClr>
            </a:gs>
            <a:gs pos="100000">
              <a:schemeClr val="accent5">
                <a:hueOff val="-1655646"/>
                <a:satOff val="6635"/>
                <a:lumOff val="143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2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846833"/>
        <a:ext cx="805401" cy="563781"/>
      </dsp:txXfrm>
    </dsp:sp>
    <dsp:sp modelId="{3E1FBDC8-7B0D-44DE-B37F-E81BBB8EAE36}">
      <dsp:nvSpPr>
        <dsp:cNvPr id="0" name=""/>
        <dsp:cNvSpPr/>
      </dsp:nvSpPr>
      <dsp:spPr>
        <a:xfrm rot="5400000">
          <a:off x="4163539" y="-2873734"/>
          <a:ext cx="523511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Открытие нового 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3539" y="-2873734"/>
        <a:ext cx="523511" cy="7723026"/>
      </dsp:txXfrm>
    </dsp:sp>
    <dsp:sp modelId="{20D4D689-23E3-429B-A496-EB9C6072E8E7}">
      <dsp:nvSpPr>
        <dsp:cNvPr id="0" name=""/>
        <dsp:cNvSpPr/>
      </dsp:nvSpPr>
      <dsp:spPr>
        <a:xfrm rot="5400000">
          <a:off x="-120810" y="1568355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3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1568355"/>
        <a:ext cx="805401" cy="563781"/>
      </dsp:txXfrm>
    </dsp:sp>
    <dsp:sp modelId="{281F9292-620D-4331-B8C4-F2CE5E293E01}">
      <dsp:nvSpPr>
        <dsp:cNvPr id="0" name=""/>
        <dsp:cNvSpPr/>
      </dsp:nvSpPr>
      <dsp:spPr>
        <a:xfrm rot="5400000">
          <a:off x="4001046" y="-2175556"/>
          <a:ext cx="523511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Создание образовательного продукта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01046" y="-2175556"/>
        <a:ext cx="523511" cy="7723026"/>
      </dsp:txXfrm>
    </dsp:sp>
    <dsp:sp modelId="{2DF79093-1620-4EF7-831F-19010022716C}">
      <dsp:nvSpPr>
        <dsp:cNvPr id="0" name=""/>
        <dsp:cNvSpPr/>
      </dsp:nvSpPr>
      <dsp:spPr>
        <a:xfrm rot="5400000">
          <a:off x="-120810" y="2289877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4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2289877"/>
        <a:ext cx="805401" cy="563781"/>
      </dsp:txXfrm>
    </dsp:sp>
    <dsp:sp modelId="{34E759A3-0349-4BE8-B625-7B18A7B769F6}">
      <dsp:nvSpPr>
        <dsp:cNvPr id="0" name=""/>
        <dsp:cNvSpPr/>
      </dsp:nvSpPr>
      <dsp:spPr>
        <a:xfrm rot="5400000">
          <a:off x="4163539" y="-1430690"/>
          <a:ext cx="523511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Развитие компетенций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3539" y="-1430690"/>
        <a:ext cx="523511" cy="7723026"/>
      </dsp:txXfrm>
    </dsp:sp>
    <dsp:sp modelId="{9558072C-23B4-4F2B-BE67-BBCB51CC687F}">
      <dsp:nvSpPr>
        <dsp:cNvPr id="0" name=""/>
        <dsp:cNvSpPr/>
      </dsp:nvSpPr>
      <dsp:spPr>
        <a:xfrm rot="5400000">
          <a:off x="-120810" y="3011399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5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3011399"/>
        <a:ext cx="805401" cy="563781"/>
      </dsp:txXfrm>
    </dsp:sp>
    <dsp:sp modelId="{1EC96CC7-386A-46D5-8D38-B7ABBE2C864A}">
      <dsp:nvSpPr>
        <dsp:cNvPr id="0" name=""/>
        <dsp:cNvSpPr/>
      </dsp:nvSpPr>
      <dsp:spPr>
        <a:xfrm rot="5400000">
          <a:off x="4163539" y="-709168"/>
          <a:ext cx="523511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Коммуникация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3539" y="-709168"/>
        <a:ext cx="523511" cy="7723026"/>
      </dsp:txXfrm>
    </dsp:sp>
    <dsp:sp modelId="{AB9700C4-BAC1-4F09-B5F3-49C263A4D148}">
      <dsp:nvSpPr>
        <dsp:cNvPr id="0" name=""/>
        <dsp:cNvSpPr/>
      </dsp:nvSpPr>
      <dsp:spPr>
        <a:xfrm rot="5400000">
          <a:off x="-120810" y="3732921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-8278230"/>
                <a:satOff val="33176"/>
                <a:lumOff val="7190"/>
                <a:alphaOff val="0"/>
                <a:shade val="51000"/>
                <a:satMod val="130000"/>
              </a:schemeClr>
            </a:gs>
            <a:gs pos="80000">
              <a:schemeClr val="accent5">
                <a:hueOff val="-8278230"/>
                <a:satOff val="33176"/>
                <a:lumOff val="7190"/>
                <a:alphaOff val="0"/>
                <a:shade val="93000"/>
                <a:satMod val="130000"/>
              </a:schemeClr>
            </a:gs>
            <a:gs pos="100000">
              <a:schemeClr val="accent5">
                <a:hueOff val="-8278230"/>
                <a:satOff val="33176"/>
                <a:lumOff val="719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8278230"/>
              <a:satOff val="33176"/>
              <a:lumOff val="719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6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3732921"/>
        <a:ext cx="805401" cy="563781"/>
      </dsp:txXfrm>
    </dsp:sp>
    <dsp:sp modelId="{0FCC4FA9-F5BE-4AC7-9B3A-38467EFC38E0}">
      <dsp:nvSpPr>
        <dsp:cNvPr id="0" name=""/>
        <dsp:cNvSpPr/>
      </dsp:nvSpPr>
      <dsp:spPr>
        <a:xfrm rot="5400000">
          <a:off x="4163539" y="12353"/>
          <a:ext cx="523511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8278230"/>
              <a:satOff val="33176"/>
              <a:lumOff val="719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err="1" smtClean="0">
              <a:latin typeface="Times New Roman" pitchFamily="18" charset="0"/>
              <a:cs typeface="Times New Roman" pitchFamily="18" charset="0"/>
            </a:rPr>
            <a:t>Метапредметность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3539" y="12353"/>
        <a:ext cx="523511" cy="7723026"/>
      </dsp:txXfrm>
    </dsp:sp>
    <dsp:sp modelId="{2A56C976-9FD0-4A7C-9F1D-AE1C24FC2DB2}">
      <dsp:nvSpPr>
        <dsp:cNvPr id="0" name=""/>
        <dsp:cNvSpPr/>
      </dsp:nvSpPr>
      <dsp:spPr>
        <a:xfrm rot="5400000">
          <a:off x="-120810" y="4454443"/>
          <a:ext cx="805401" cy="563781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7</a:t>
          </a:r>
          <a:endParaRPr lang="ru-RU" sz="2000" kern="1200" dirty="0">
            <a:solidFill>
              <a:schemeClr val="tx1"/>
            </a:solidFill>
          </a:endParaRPr>
        </a:p>
      </dsp:txBody>
      <dsp:txXfrm rot="5400000">
        <a:off x="-120810" y="4454443"/>
        <a:ext cx="805401" cy="563781"/>
      </dsp:txXfrm>
    </dsp:sp>
    <dsp:sp modelId="{864BD47F-ECFB-49FD-A764-B35F95AB862C}">
      <dsp:nvSpPr>
        <dsp:cNvPr id="0" name=""/>
        <dsp:cNvSpPr/>
      </dsp:nvSpPr>
      <dsp:spPr>
        <a:xfrm rot="5400000">
          <a:off x="4163539" y="733875"/>
          <a:ext cx="523511" cy="7723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Социальный учёт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163539" y="733875"/>
        <a:ext cx="523511" cy="7723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9D5AC-9DB8-4D29-A1F3-5C7C64EF9CE0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19B6B-2321-4897-9F61-DF4775B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Муниципальное казённое образовательное учреждение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Горковская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специальная (коррекционная) общеобразовательная школа – интернат для обучающихся, воспитанников с ограниченными возможностями здоровья»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Презентация к докладу на тему: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«Критерии   современного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урока в формате требований ФГОС»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 descr="D:\рисунки\анимация\5139-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2664296" cy="33303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88024" y="5229200"/>
            <a:ext cx="4158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Доклад подготовила Н.К. Русских , 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 районной проблемной 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группы коррекционного обучения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8572528" cy="2571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«В любых делах при максимуме сложностей 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Подход к проблеме все-таки один: 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Желание - это множество возможностей, 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нежелание - множество причин».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071810"/>
            <a:ext cx="7572428" cy="3595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Самое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трудное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для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учителя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–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изменить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свою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роль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стать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модератором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тьютором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мотиватором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учить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детей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«</a:t>
            </a:r>
            <a:r>
              <a:rPr lang="en-US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учиться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рисунки\анимация\анимашки\knigi-1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2"/>
            <a:ext cx="1440160" cy="2400267"/>
          </a:xfrm>
          <a:prstGeom prst="rect">
            <a:avLst/>
          </a:prstGeom>
          <a:noFill/>
        </p:spPr>
      </p:pic>
      <p:pic>
        <p:nvPicPr>
          <p:cNvPr id="1027" name="Picture 3" descr="D:\рисунки\анимация\анимашки\аниме\knigi-12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221088"/>
            <a:ext cx="1368152" cy="2394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14600"/>
            <a:ext cx="8458200" cy="4114800"/>
          </a:xfrm>
        </p:spPr>
        <p:txBody>
          <a:bodyPr/>
          <a:lstStyle/>
          <a:p>
            <a:r>
              <a:rPr lang="ru-RU" sz="4400" dirty="0" smtClean="0">
                <a:solidFill>
                  <a:srgbClr val="0000FF"/>
                </a:solidFill>
              </a:rPr>
              <a:t> </a:t>
            </a:r>
            <a:r>
              <a:rPr lang="ru-RU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Современное учебное занятие – это «</a:t>
            </a:r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образовательный, методический, дидактический мини-спектакль</a:t>
            </a:r>
            <a:r>
              <a:rPr lang="ru-RU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                                             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А. Хуторской 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eidos.ru/journal/2012/khutorskoy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 главных критериев  современного урока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 Хуторскому А.В.)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14348" y="1428736"/>
          <a:ext cx="828680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Рефлексивный приём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«ОЖИДАНИЯ»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1752600"/>
          </a:xfrm>
        </p:spPr>
        <p:txBody>
          <a:bodyPr/>
          <a:lstStyle/>
          <a:p>
            <a:r>
              <a:rPr lang="ru-RU" sz="5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Насколько оправдались Ваши ожидания?</a:t>
            </a:r>
            <a:endParaRPr lang="ru-RU" sz="5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124200"/>
            <a:ext cx="51339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Documents and Settings\Admin\Рабочий стол\бабочки\e3b316d7a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83" y="260648"/>
            <a:ext cx="9098217" cy="5436604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467544" y="6021288"/>
            <a:ext cx="8424936" cy="57606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Спасибо за внимание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114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     Муниципальное казённое образовательное учреждение «Горковская специальная (коррекционная) общеобразовательная школа – интернат для обучающихся, воспитанников с ограниченными возможностями здоровья»   Презентация к докладу на тему: «Критерии   современного урока в формате требований ФГОС» </vt:lpstr>
      <vt:lpstr>Слайд 2</vt:lpstr>
      <vt:lpstr>Самое трудное для учителя – изменить свою роль, стать модератором, тьютором, мотиватором, учить детей «учиться». </vt:lpstr>
      <vt:lpstr>Слайд 4</vt:lpstr>
      <vt:lpstr>Семь главных критериев  современного урока (по Хуторскому А.В.)</vt:lpstr>
      <vt:lpstr>Рефлексивный приём  «ОЖИДАНИЯ»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32</cp:revision>
  <dcterms:created xsi:type="dcterms:W3CDTF">2017-01-09T16:40:15Z</dcterms:created>
  <dcterms:modified xsi:type="dcterms:W3CDTF">2018-10-21T10:06:59Z</dcterms:modified>
</cp:coreProperties>
</file>