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8"/>
  </p:notesMasterIdLst>
  <p:sldIdLst>
    <p:sldId id="264" r:id="rId2"/>
    <p:sldId id="259" r:id="rId3"/>
    <p:sldId id="263" r:id="rId4"/>
    <p:sldId id="265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7C1981-E5B7-41D3-9FD9-F22E61859948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67F90E-E87D-4CE7-B0FF-C1B2CFF338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537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D2DBE-1BC3-4A16-9EB3-CFFE6AB349E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BE481-A4F1-4632-9A78-80C0585AF15E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2B074-97F6-4264-8351-E60EABF22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BE481-A4F1-4632-9A78-80C0585AF15E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2B074-97F6-4264-8351-E60EABF22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BE481-A4F1-4632-9A78-80C0585AF15E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2B074-97F6-4264-8351-E60EABF22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BE481-A4F1-4632-9A78-80C0585AF15E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2B074-97F6-4264-8351-E60EABF22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BE481-A4F1-4632-9A78-80C0585AF15E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2B074-97F6-4264-8351-E60EABF22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BE481-A4F1-4632-9A78-80C0585AF15E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2B074-97F6-4264-8351-E60EABF22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BE481-A4F1-4632-9A78-80C0585AF15E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2B074-97F6-4264-8351-E60EABF22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BE481-A4F1-4632-9A78-80C0585AF15E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2B074-97F6-4264-8351-E60EABF22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BE481-A4F1-4632-9A78-80C0585AF15E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2B074-97F6-4264-8351-E60EABF22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BE481-A4F1-4632-9A78-80C0585AF15E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2B074-97F6-4264-8351-E60EABF22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BE481-A4F1-4632-9A78-80C0585AF15E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2B074-97F6-4264-8351-E60EABF22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BE481-A4F1-4632-9A78-80C0585AF15E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2B074-97F6-4264-8351-E60EABF22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Учитель\Desktop\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40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7030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3489" t="-1163"/>
          <a:stretch>
            <a:fillRect/>
          </a:stretch>
        </p:blipFill>
        <p:spPr bwMode="auto">
          <a:xfrm>
            <a:off x="500034" y="285728"/>
            <a:ext cx="8143932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500306"/>
            <a:ext cx="3071834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Propisi" pitchFamily="2" charset="0"/>
              </a:rPr>
              <a:t>   Словарь:</a:t>
            </a:r>
            <a:br>
              <a:rPr lang="ru-RU" sz="4800" b="1" dirty="0" smtClean="0">
                <a:solidFill>
                  <a:srgbClr val="002060"/>
                </a:solidFill>
                <a:latin typeface="Propisi" pitchFamily="2" charset="0"/>
              </a:rPr>
            </a:br>
            <a:endParaRPr lang="ru-RU" sz="4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1000108"/>
            <a:ext cx="39693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Propisi" pitchFamily="2" charset="0"/>
              </a:rPr>
              <a:t>Классная  работа.</a:t>
            </a:r>
            <a:endParaRPr lang="ru-RU" sz="4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571480"/>
            <a:ext cx="60722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Propisi" pitchFamily="2" charset="0"/>
              </a:rPr>
              <a:t>  </a:t>
            </a:r>
            <a:r>
              <a:rPr lang="ru-RU" sz="4800" b="1" dirty="0" smtClean="0">
                <a:solidFill>
                  <a:srgbClr val="002060"/>
                </a:solidFill>
                <a:latin typeface="Propisi" pitchFamily="2" charset="0"/>
              </a:rPr>
              <a:t>Шес</a:t>
            </a:r>
            <a:r>
              <a:rPr lang="ru-RU" sz="4800" b="1" dirty="0" smtClean="0">
                <a:solidFill>
                  <a:srgbClr val="C00000"/>
                </a:solidFill>
                <a:latin typeface="Propisi" pitchFamily="2" charset="0"/>
              </a:rPr>
              <a:t>т</a:t>
            </a:r>
            <a:r>
              <a:rPr lang="ru-RU" sz="4800" b="1" dirty="0" smtClean="0">
                <a:solidFill>
                  <a:srgbClr val="002060"/>
                </a:solidFill>
                <a:latin typeface="Propisi" pitchFamily="2" charset="0"/>
              </a:rPr>
              <a:t>на</a:t>
            </a:r>
            <a:r>
              <a:rPr lang="ru-RU" sz="4800" b="1" dirty="0" smtClean="0">
                <a:solidFill>
                  <a:srgbClr val="C00000"/>
                </a:solidFill>
                <a:latin typeface="Propisi" pitchFamily="2" charset="0"/>
              </a:rPr>
              <a:t>д</a:t>
            </a:r>
            <a:r>
              <a:rPr lang="ru-RU" sz="4800" b="1" dirty="0" smtClean="0">
                <a:solidFill>
                  <a:srgbClr val="002060"/>
                </a:solidFill>
                <a:latin typeface="Propisi" pitchFamily="2" charset="0"/>
              </a:rPr>
              <a:t>цатое  </a:t>
            </a:r>
            <a:r>
              <a:rPr lang="ru-RU" sz="4800" b="1" dirty="0" smtClean="0">
                <a:solidFill>
                  <a:srgbClr val="002060"/>
                </a:solidFill>
                <a:latin typeface="Propisi" pitchFamily="2" charset="0"/>
              </a:rPr>
              <a:t>октября.</a:t>
            </a:r>
            <a:br>
              <a:rPr lang="ru-RU" sz="4800" b="1" dirty="0" smtClean="0">
                <a:solidFill>
                  <a:srgbClr val="002060"/>
                </a:solidFill>
                <a:latin typeface="Propisi" pitchFamily="2" charset="0"/>
              </a:rPr>
            </a:br>
            <a:endParaRPr lang="ru-RU" sz="4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1454995"/>
            <a:ext cx="48640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Propisi" pitchFamily="2" charset="0"/>
              </a:rPr>
              <a:t>     </a:t>
            </a:r>
            <a:r>
              <a:rPr lang="ru-RU" sz="4800" b="1" dirty="0" smtClean="0">
                <a:solidFill>
                  <a:srgbClr val="002060"/>
                </a:solidFill>
                <a:latin typeface="Propisi" pitchFamily="2" charset="0"/>
              </a:rPr>
              <a:t>Разделительный  ь.</a:t>
            </a:r>
            <a:r>
              <a:rPr lang="ru-RU" sz="4800" b="1" dirty="0" smtClean="0">
                <a:solidFill>
                  <a:srgbClr val="002060"/>
                </a:solidFill>
                <a:latin typeface="Propisi" pitchFamily="2" charset="0"/>
              </a:rPr>
              <a:t> </a:t>
            </a:r>
            <a:endParaRPr lang="ru-RU" sz="4800" dirty="0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500034" y="2071678"/>
            <a:ext cx="814393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dirty="0" err="1" smtClean="0">
                <a:solidFill>
                  <a:srgbClr val="002060"/>
                </a:solidFill>
                <a:latin typeface="Propisi" pitchFamily="2" charset="0"/>
                <a:ea typeface="+mj-ea"/>
                <a:cs typeface="+mj-cs"/>
              </a:rPr>
              <a:t>алал</a:t>
            </a:r>
            <a:r>
              <a:rPr lang="ru-RU" sz="4800" b="1" dirty="0" smtClean="0">
                <a:solidFill>
                  <a:srgbClr val="002060"/>
                </a:solidFill>
                <a:latin typeface="Propisi" pitchFamily="2" charset="0"/>
                <a:ea typeface="+mj-ea"/>
                <a:cs typeface="+mj-cs"/>
              </a:rPr>
              <a:t>     </a:t>
            </a:r>
            <a:r>
              <a:rPr lang="ru-RU" sz="4800" b="1" dirty="0" err="1" smtClean="0">
                <a:solidFill>
                  <a:srgbClr val="002060"/>
                </a:solidFill>
                <a:latin typeface="Propisi" pitchFamily="2" charset="0"/>
                <a:ea typeface="+mj-ea"/>
                <a:cs typeface="+mj-cs"/>
              </a:rPr>
              <a:t>алал</a:t>
            </a:r>
            <a:r>
              <a:rPr lang="ru-RU" sz="4800" b="1" dirty="0" smtClean="0">
                <a:solidFill>
                  <a:srgbClr val="002060"/>
                </a:solidFill>
                <a:latin typeface="Propisi" pitchFamily="2" charset="0"/>
                <a:ea typeface="+mj-ea"/>
                <a:cs typeface="+mj-cs"/>
              </a:rPr>
              <a:t>      </a:t>
            </a:r>
            <a:r>
              <a:rPr lang="ru-RU" sz="4800" b="1" dirty="0" err="1" smtClean="0">
                <a:solidFill>
                  <a:srgbClr val="002060"/>
                </a:solidFill>
                <a:latin typeface="Propisi" pitchFamily="2" charset="0"/>
                <a:ea typeface="+mj-ea"/>
                <a:cs typeface="+mj-cs"/>
              </a:rPr>
              <a:t>алал</a:t>
            </a:r>
            <a:r>
              <a:rPr lang="ru-RU" sz="4800" b="1" dirty="0" smtClean="0">
                <a:solidFill>
                  <a:srgbClr val="002060"/>
                </a:solidFill>
                <a:latin typeface="Propisi" pitchFamily="2" charset="0"/>
                <a:ea typeface="+mj-ea"/>
                <a:cs typeface="+mj-cs"/>
              </a:rPr>
              <a:t>      </a:t>
            </a:r>
            <a:r>
              <a:rPr lang="ru-RU" sz="4800" b="1" dirty="0" err="1" smtClean="0">
                <a:solidFill>
                  <a:srgbClr val="002060"/>
                </a:solidFill>
                <a:latin typeface="Propisi" pitchFamily="2" charset="0"/>
                <a:ea typeface="+mj-ea"/>
                <a:cs typeface="+mj-cs"/>
              </a:rPr>
              <a:t>алал</a:t>
            </a:r>
            <a:r>
              <a:rPr lang="ru-RU" sz="4800" b="1" dirty="0" smtClean="0">
                <a:solidFill>
                  <a:srgbClr val="002060"/>
                </a:solidFill>
                <a:latin typeface="Propisi" pitchFamily="2" charset="0"/>
                <a:ea typeface="+mj-ea"/>
                <a:cs typeface="+mj-cs"/>
              </a:rPr>
              <a:t>  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itchFamily="2" charset="0"/>
                <a:ea typeface="+mj-ea"/>
                <a:cs typeface="+mj-cs"/>
              </a:rPr>
              <a:t/>
            </a:r>
            <a:b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ropisi" pitchFamily="2" charset="0"/>
                <a:ea typeface="+mj-ea"/>
                <a:cs typeface="+mj-cs"/>
              </a:rPr>
            </a:b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1714480" y="2357430"/>
            <a:ext cx="214314" cy="7143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1928794" y="2357430"/>
            <a:ext cx="214314" cy="7143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3571868" y="2357430"/>
            <a:ext cx="214314" cy="7143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3786182" y="2357430"/>
            <a:ext cx="214314" cy="7143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5429256" y="2357430"/>
            <a:ext cx="214314" cy="7143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5715008" y="2357430"/>
            <a:ext cx="214314" cy="7143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7429520" y="2357430"/>
            <a:ext cx="214314" cy="7143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7643834" y="2357430"/>
            <a:ext cx="214314" cy="7143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07704" y="4653136"/>
            <a:ext cx="60904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itchFamily="2" charset="0"/>
              </a:rPr>
              <a:t>к</a:t>
            </a:r>
            <a:r>
              <a:rPr lang="ru-RU" sz="9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itchFamily="2" charset="0"/>
              </a:rPr>
              <a:t>о</a:t>
            </a:r>
            <a:r>
              <a:rPr lang="ru-RU" sz="9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itchFamily="2" charset="0"/>
              </a:rPr>
              <a:t>мпьют</a:t>
            </a:r>
            <a:r>
              <a:rPr lang="ru-RU" sz="9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itchFamily="2" charset="0"/>
              </a:rPr>
              <a:t>е</a:t>
            </a:r>
            <a:r>
              <a:rPr lang="ru-RU" sz="9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pisi" pitchFamily="2" charset="0"/>
              </a:rPr>
              <a:t>р</a:t>
            </a:r>
            <a:endParaRPr lang="ru-RU" sz="9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pisi" pitchFamily="2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4836188" y="5073878"/>
            <a:ext cx="119934" cy="1327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2655"/>
            <a:ext cx="6840760" cy="4638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Учитель\Desktop\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40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6968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42886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Что из того, о чём мы рассуждали на уроке, было вам раньше известно?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Что нового вы для себя открыли?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Что заставило задуматься?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642918"/>
            <a:ext cx="2880418" cy="3140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714357"/>
            <a:ext cx="300039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Мама\Мама.Док-ты\2е Материалы к урокам\Русский язык\Русский язык 2\Картинки\0_2719d_fd5f924e_s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1928802"/>
            <a:ext cx="3656037" cy="47344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4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Тема45</Template>
  <TotalTime>16</TotalTime>
  <Words>38</Words>
  <Application>Microsoft Office PowerPoint</Application>
  <PresentationFormat>Экран (4:3)</PresentationFormat>
  <Paragraphs>8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Тема45</vt:lpstr>
      <vt:lpstr>Презентация PowerPoint</vt:lpstr>
      <vt:lpstr>   Словарь: </vt:lpstr>
      <vt:lpstr>Презентация PowerPoint</vt:lpstr>
      <vt:lpstr>Презентация PowerPoint</vt:lpstr>
      <vt:lpstr>1. Что из того, о чём мы рассуждали на уроке, было вам раньше известно?  2. Что нового вы для себя открыли?  3. Что заставило задуматься?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 марта. Классная  работа.</dc:title>
  <dc:creator>Ы</dc:creator>
  <cp:lastModifiedBy>Учитель</cp:lastModifiedBy>
  <cp:revision>148</cp:revision>
  <dcterms:created xsi:type="dcterms:W3CDTF">2013-03-02T06:59:05Z</dcterms:created>
  <dcterms:modified xsi:type="dcterms:W3CDTF">2018-10-15T15:09:57Z</dcterms:modified>
</cp:coreProperties>
</file>