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5" r:id="rId2"/>
    <p:sldId id="287" r:id="rId3"/>
    <p:sldId id="284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59" r:id="rId21"/>
    <p:sldId id="278" r:id="rId22"/>
    <p:sldId id="282" r:id="rId23"/>
    <p:sldId id="281" r:id="rId24"/>
    <p:sldId id="280" r:id="rId25"/>
    <p:sldId id="279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300"/>
    <a:srgbClr val="FF0066"/>
    <a:srgbClr val="FF82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54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1A9EC-8A6F-47FD-8506-BFC098EEAE3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7F920-E6F9-4549-8E4D-7DD33CE12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7F920-E6F9-4549-8E4D-7DD33CE12B7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7F920-E6F9-4549-8E4D-7DD33CE12B7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7F920-E6F9-4549-8E4D-7DD33CE12B7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0066">
                <a:alpha val="45000"/>
              </a:srgbClr>
            </a:gs>
            <a:gs pos="70000">
              <a:srgbClr val="FF0300">
                <a:alpha val="75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3108" y="274638"/>
            <a:ext cx="7000892" cy="1296974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214555"/>
            <a:ext cx="7686700" cy="3143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 год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добровольца и волонтёра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5429264"/>
            <a:ext cx="4038600" cy="1125527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endParaRPr lang="ru-RU" altLang="ru-RU" sz="1600" dirty="0" smtClean="0"/>
          </a:p>
        </p:txBody>
      </p:sp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-214338"/>
            <a:ext cx="1571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latin typeface="Monotype Corsiva" pitchFamily="66" charset="0"/>
            </a:endParaRPr>
          </a:p>
          <a:p>
            <a:r>
              <a:rPr lang="ru-RU" b="1" i="1" dirty="0" smtClean="0">
                <a:latin typeface="Monotype Corsiva" pitchFamily="66" charset="0"/>
              </a:rPr>
              <a:t>2018 год </a:t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добровольца  </a:t>
            </a:r>
          </a:p>
          <a:p>
            <a:r>
              <a:rPr lang="ru-RU" b="1" i="1" dirty="0" smtClean="0">
                <a:latin typeface="Monotype Corsiva" pitchFamily="66" charset="0"/>
              </a:rPr>
              <a:t>и волонтёра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https://ds03.infourok.ru/uploads/ex/01df/000531fe-5d6062fc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9" y="1428735"/>
            <a:ext cx="3333772" cy="2500329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1"/>
            <a:ext cx="6072198" cy="2286016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/>
              <a:t>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годы Великой Отечественной войны произошло возрождение обычая добровольных пожертвований (на нужды обороны), однако, эти пожертвования поступали на государственные банковские счета.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0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Октябрьской революции изменение политических и социальных условий привело к прекращению деятельности созданных в царское время благотворительных организаций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143372" y="3786190"/>
            <a:ext cx="50006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наши дни  идет возрождение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волонтерства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Волонтёры – это группы людей, которые разносторонне развивают общество. Так как волонтёры работают напрямую с обществом, они лучше понимают и слышат их проблемы, первыми стараются их решить…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5" name="Picture 5" descr="http://licey-36.drzd.ru/up/volanter/img/volanter_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334" y="3929066"/>
            <a:ext cx="396472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6"/>
            <a:ext cx="8186766" cy="20717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Школьник, студент или пенсионер, директор или менеджер, строитель, спортсмен или юрист. В жизни он может быть кем угодно!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Но однозначно можно сказать волонтер – человек особенный!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071670" y="214290"/>
            <a:ext cx="6286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такие добровольцы?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http://www.nakhodka-city.ru/files/admnews/0002343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000108"/>
            <a:ext cx="4429156" cy="2940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071670" y="0"/>
            <a:ext cx="707233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Волонтерство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всегда новый опыт и практика! Это возможность получить знания и навыки в команде единомышленников!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https://cdni.rt.com/russian/images/2017.12/original/5a27eff8370f2c667a8b460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3116"/>
            <a:ext cx="857256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oparino-oms.ru/images/e67ec824afbc9f855ad850f1b49c5b05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7850" y="2000240"/>
            <a:ext cx="6356354" cy="4497398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0"/>
            <a:ext cx="7258072" cy="2697163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это потребность души,  невозможность пройти мимо чужого горя, выполнить свою миссию на Земле.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15CB8~1\AppData\Local\Temp\7zO830DDBCE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5"/>
            <a:ext cx="9144000" cy="6429396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7258072" cy="26971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mamadysh-rt.ru/images/uploads/news/2017/10/19/5193192aba8aa345a6cee23e4b373d89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57166"/>
            <a:ext cx="2714644" cy="250033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3500438"/>
            <a:ext cx="4857752" cy="291147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    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Доброволец же, всегда будет действовать на упреждение проблемы. Он будет помогать тем, кого он даже не знает. Он пожертвует своим личным, чтобы беда не пришла к нему в дом.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0"/>
            <a:ext cx="47149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Волонтер – это человек, вынужденный проявлять личную волю для достижения общественного интереса в крайне трудной ситуации для своего общества. Т.е. волонтер пойдет тушить пожар, когда он будет в метре от его собственного дома.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abannet.ru/sites/default/files/risunok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4534805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 rot="974689">
            <a:off x="5195174" y="3748509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донорство</a:t>
            </a:r>
            <a:endParaRPr lang="ru-RU" dirty="0"/>
          </a:p>
        </p:txBody>
      </p:sp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357166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Сфера деятельности добровольцев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20046620">
            <a:off x="4990863" y="2294115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инклюзивное </a:t>
            </a:r>
            <a:r>
              <a:rPr lang="ru-RU" b="1" dirty="0" err="1" smtClean="0"/>
              <a:t>волонтерство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3277404">
            <a:off x="4413181" y="4883046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медицинское </a:t>
            </a:r>
            <a:r>
              <a:rPr lang="ru-RU" b="1" dirty="0" err="1" smtClean="0"/>
              <a:t>волонтерство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16502690">
            <a:off x="2991816" y="4962985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социальное </a:t>
            </a:r>
            <a:r>
              <a:rPr lang="ru-RU" b="1" dirty="0" err="1" smtClean="0"/>
              <a:t>волонтерство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20556804">
            <a:off x="1485050" y="4125613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событийное </a:t>
            </a:r>
            <a:r>
              <a:rPr lang="ru-RU" b="1" dirty="0" err="1" smtClean="0"/>
              <a:t>волонтерство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795995">
            <a:off x="1322170" y="2772112"/>
            <a:ext cx="2512042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патриотическое </a:t>
            </a:r>
            <a:r>
              <a:rPr lang="ru-RU" b="1" dirty="0" err="1" smtClean="0"/>
              <a:t>волонтерство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 rot="14603409">
            <a:off x="2300200" y="1545646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волонтерство</a:t>
            </a:r>
            <a:r>
              <a:rPr lang="ru-RU" b="1" dirty="0" smtClean="0"/>
              <a:t> в ЧС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rot="16977157">
            <a:off x="3717581" y="1506878"/>
            <a:ext cx="2460036" cy="12312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культурное </a:t>
            </a:r>
            <a:r>
              <a:rPr lang="ru-RU" b="1" dirty="0" err="1" smtClean="0"/>
              <a:t>волонтерство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357554" y="2786058"/>
            <a:ext cx="2286016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Деятельность волонтёров и добровольцев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142852"/>
            <a:ext cx="7258072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Самая распространенная деятельность волонтеров в России – это помощь детям, оставшимся без попечения родителей.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www.monopolplus.ru/upload/medialibrary/f77/f77a68c879cf23fe733247fcbb5c8cc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8286808" cy="447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8"/>
            <a:ext cx="7258072" cy="12858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Помощь в уходе за больными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www.medvestnik.ru/apps/mv/assets/files/content/news/703/70390/fro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25650"/>
            <a:ext cx="7500990" cy="4805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928934"/>
            <a:ext cx="8429716" cy="269716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стать волонтером, нужно знать и соблюдать следующие заповеди: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      Желание помогать людям добровольно.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      Наличие желания делиться своим опытом.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      Желание учиться самому.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      Солидарность с принципами и целями волонтерской организации.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      Добросовестность.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      Законность (деятельность волонтера не должна противоречить законодательству).</a:t>
            </a:r>
          </a:p>
          <a:p>
            <a:pPr marL="0" indent="0">
              <a:spcBef>
                <a:spcPts val="0"/>
              </a:spcBef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relax72.ru/storage/news/1000x1000/0bdq37e4x6x2sg1kdi9rc0m6rrsgv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"/>
            <a:ext cx="5181596" cy="2959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1328718" cy="1143000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Monotype Corsiva" pitchFamily="66" charset="0"/>
              </a:rPr>
              <a:t>2018 год </a:t>
            </a:r>
            <a:br>
              <a:rPr lang="ru-RU" sz="1800" b="1" i="1" dirty="0" smtClean="0">
                <a:latin typeface="Monotype Corsiva" pitchFamily="66" charset="0"/>
              </a:rPr>
            </a:br>
            <a:r>
              <a:rPr lang="ru-RU" sz="1800" b="1" i="1" dirty="0" smtClean="0">
                <a:latin typeface="Monotype Corsiva" pitchFamily="66" charset="0"/>
              </a:rPr>
              <a:t>добровольца  </a:t>
            </a:r>
            <a:br>
              <a:rPr lang="ru-RU" sz="1800" b="1" i="1" dirty="0" smtClean="0">
                <a:latin typeface="Monotype Corsiva" pitchFamily="66" charset="0"/>
              </a:rPr>
            </a:br>
            <a:r>
              <a:rPr lang="ru-RU" sz="1800" b="1" i="1" dirty="0" smtClean="0">
                <a:latin typeface="Monotype Corsiva" pitchFamily="66" charset="0"/>
              </a:rPr>
              <a:t>и волонтёра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00232" y="0"/>
            <a:ext cx="6858048" cy="111441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200" b="1" dirty="0" smtClean="0"/>
              <a:t>             2018 год объявлен президентом        </a:t>
            </a:r>
          </a:p>
          <a:p>
            <a:pPr algn="ctr">
              <a:buNone/>
            </a:pPr>
            <a:r>
              <a:rPr lang="ru-RU" sz="3200" b="1" dirty="0" smtClean="0"/>
              <a:t>           России Владимиром Путиным</a:t>
            </a:r>
            <a:endParaRPr lang="ru-RU" sz="3200" dirty="0"/>
          </a:p>
        </p:txBody>
      </p:sp>
      <p:pic>
        <p:nvPicPr>
          <p:cNvPr id="9" name="Picture 3" descr="C:\Users\Хмелёвская СШ\Pictures\год 2018\ГОД%20ДОБРОВ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" y="1285860"/>
            <a:ext cx="9142266" cy="5391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Что лично дает добровольчество?</a:t>
            </a: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85926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Волонтер – это не работа, это состояние души. Ведь даже маленькое дело сделанное во благо добрых идей – делает тебя большим и значимым человеком.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s://pbs.twimg.com/media/DQfcsL7UEAAE0O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43248"/>
            <a:ext cx="4981352" cy="3286148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14942" y="3071810"/>
            <a:ext cx="3929058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Главное – быть в нужное время в нужном месте, не забыв прихватить с собой не только трудолюбие, ответственность и гибкость мысли, умение действовать оперативно в любых условиях, но и пару… сотен добрых улыбок!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добрее к миру, и мир будет добр к вам.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1" y="0"/>
            <a:ext cx="1571637" cy="1071546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Monotype Corsiva" pitchFamily="66" charset="0"/>
              </a:rPr>
              <a:t>2018 год </a:t>
            </a:r>
            <a:br>
              <a:rPr lang="ru-RU" i="1" dirty="0" smtClean="0">
                <a:latin typeface="Monotype Corsiva" pitchFamily="66" charset="0"/>
              </a:rPr>
            </a:br>
            <a:r>
              <a:rPr lang="ru-RU" i="1" dirty="0" smtClean="0">
                <a:latin typeface="Monotype Corsiva" pitchFamily="66" charset="0"/>
              </a:rPr>
              <a:t>добровольца  </a:t>
            </a:r>
            <a:br>
              <a:rPr lang="ru-RU" i="1" dirty="0" smtClean="0">
                <a:latin typeface="Monotype Corsiva" pitchFamily="66" charset="0"/>
              </a:rPr>
            </a:br>
            <a:r>
              <a:rPr lang="ru-RU" i="1" dirty="0" smtClean="0">
                <a:latin typeface="Monotype Corsiva" pitchFamily="66" charset="0"/>
              </a:rPr>
              <a:t>и волонтёра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214282" y="1500174"/>
            <a:ext cx="6000760" cy="5065733"/>
          </a:xfrm>
        </p:spPr>
        <p:txBody>
          <a:bodyPr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Личный рост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 Источник позитива в жизни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 Новые встречи и новые знакомство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  Организаторские навыки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Активная жизненная позиция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 Осознанная жизненная позиция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Самодостаточность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070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 Бесплатное обучение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         Шанс оценить свои способности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       Социальную и гражданскую ответственность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        Сострадание и человечность ,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отзывчивость и благородство.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          Ощущение собственной пользы: повышает     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уверенность в себе и вызывает   очень   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сильные позитивные эмоции.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          Возможность побывать в разных странах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ts val="0"/>
              </a:spcBef>
              <a:buFont typeface="Arial" pitchFamily="34" charset="0"/>
              <a:buChar char="•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285728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 дает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лично добровольцу?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3257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ttps://4.bp.blogspot.com/-89VCqgn4IuI/Wkwwnai-KrI/AAAAAAAASnk/2RF0l8bItywWHueFWwILAbTuGh-ll2RUQCLcBGAs/s1600/%25D0%2592%25D0%259E%25D0%259B%2B%25D0%2598%2B%25D0%2594%25D0%259E%25D0%2591%25D0%25A0%25D0%259E%25D0%2592%25D0%259E%25D0%259B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9200" y="1571612"/>
            <a:ext cx="419480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Педагог Шалва Амонашвили: «Воспитывать нужно вовремя и соразмерено с мудростью…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1" y="1785927"/>
            <a:ext cx="3765598" cy="3643338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500042"/>
            <a:ext cx="2305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Помни!!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1225689"/>
            <a:ext cx="557216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200" b="1" dirty="0" smtClean="0"/>
              <a:t>   </a:t>
            </a:r>
            <a:r>
              <a:rPr lang="ru-RU" sz="2400" b="1" dirty="0" smtClean="0"/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 Независимо от того, ждут от тебя добро или не ждут его -  твори добро.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    Независимо от того, заметят твоё добро или не заметят его -   твори добро.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     Независимо от того, принимают твоё добро или отбрасывают его –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твори добро.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       Независимо от того, чем будут платить тебе за добро:  добром или злом - твори добро.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       Твори добро и ни у кого не спрашивай разрешения,  ибо никто  не властен над твоим добром.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 Ш.А.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Амонашвили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3.bp.blogspot.com/-8FfkiAh7_pE/WlJR9uBnZeI/AAAAAAAAJCw/NgrGzdfs-WMhFonXN6Mw9USOKRnBMmjvwCEwYBhgL/s1600/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00438"/>
            <a:ext cx="4572000" cy="31432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0"/>
            <a:ext cx="67151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– волонтер и Я – волонтер!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Раскроем над миром дружбы шатер!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Поможем медбрату больного лечить,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Покажем ребятам, как надо любить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Друзей и родных, свой край и страну,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Весь мир, а не только гордыню свою!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Научим мы старших всегда уважать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добрым словом их слух ублажать.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fs00.infourok.ru/images/doc/244/248827/2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7273"/>
            <a:ext cx="8501122" cy="6153537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demo.soc.cap.ru/adminpanel/UserFiles/news/20160316/tvori-dobro_Preview.jpg"/>
          <p:cNvPicPr>
            <a:picLocks noChangeAspect="1" noChangeArrowheads="1"/>
          </p:cNvPicPr>
          <p:nvPr/>
        </p:nvPicPr>
        <p:blipFill>
          <a:blip r:embed="rId2"/>
          <a:srcRect t="6024" b="4819"/>
          <a:stretch>
            <a:fillRect/>
          </a:stretch>
        </p:blipFill>
        <p:spPr bwMode="auto">
          <a:xfrm>
            <a:off x="428596" y="857232"/>
            <a:ext cx="8333112" cy="5572164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smtClean="0">
                <a:latin typeface="Monotype Corsiva" pitchFamily="66" charset="0"/>
              </a:rPr>
              <a:t>2018 год </a:t>
            </a:r>
            <a:br>
              <a:rPr lang="ru-RU" sz="2000" b="1" i="1" smtClean="0">
                <a:latin typeface="Monotype Corsiva" pitchFamily="66" charset="0"/>
              </a:rPr>
            </a:br>
            <a:r>
              <a:rPr lang="ru-RU" sz="2000" b="1" i="1" smtClean="0">
                <a:latin typeface="Monotype Corsiva" pitchFamily="66" charset="0"/>
              </a:rPr>
              <a:t>добровольца  </a:t>
            </a:r>
            <a:br>
              <a:rPr lang="ru-RU" sz="2000" b="1" i="1" smtClean="0">
                <a:latin typeface="Monotype Corsiva" pitchFamily="66" charset="0"/>
              </a:rPr>
            </a:br>
            <a:r>
              <a:rPr lang="ru-RU" sz="2000" b="1" i="1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smtClean="0">
                <a:latin typeface="Monotype Corsiva" pitchFamily="66" charset="0"/>
              </a:rPr>
              <a:t>2018 год </a:t>
            </a:r>
            <a:br>
              <a:rPr lang="ru-RU" sz="2000" b="1" i="1" smtClean="0">
                <a:latin typeface="Monotype Corsiva" pitchFamily="66" charset="0"/>
              </a:rPr>
            </a:br>
            <a:r>
              <a:rPr lang="ru-RU" sz="2000" b="1" i="1" smtClean="0">
                <a:latin typeface="Monotype Corsiva" pitchFamily="66" charset="0"/>
              </a:rPr>
              <a:t>добровольца  </a:t>
            </a:r>
            <a:br>
              <a:rPr lang="ru-RU" sz="2000" b="1" i="1" smtClean="0">
                <a:latin typeface="Monotype Corsiva" pitchFamily="66" charset="0"/>
              </a:rPr>
            </a:br>
            <a:r>
              <a:rPr lang="ru-RU" sz="2000" b="1" i="1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5928" y="285729"/>
            <a:ext cx="7258072" cy="150019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428604"/>
            <a:ext cx="46553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Calibri" pitchFamily="34" charset="0"/>
              </a:rPr>
              <a:t>Интернет – ресурсы:</a:t>
            </a:r>
            <a:endParaRPr lang="ru-RU" sz="4000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714488"/>
            <a:ext cx="84296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lang="en-US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https://bibliomir83.blogspot.ru/2018/01/blog-post_7.html</a:t>
            </a:r>
            <a:endParaRPr lang="ru-RU" sz="20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285992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2. </a:t>
            </a:r>
            <a:r>
              <a:rPr lang="en-US" sz="2000" b="1" dirty="0" smtClean="0"/>
              <a:t>https://infourok.ru/prezentaciya-dlya-oformleniya-stenda-god-dobrovolcev-i-volonterov-2450019.html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143248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3.</a:t>
            </a:r>
            <a:r>
              <a:rPr lang="en-US" sz="2000" b="1" dirty="0" smtClean="0"/>
              <a:t>https://yandex.ru/images/search?text=</a:t>
            </a:r>
            <a:r>
              <a:rPr lang="ru-RU" sz="2000" b="1" dirty="0" smtClean="0"/>
              <a:t>год%20волонтера%20в%20россии%202018%20презентация%20скачать&amp;</a:t>
            </a:r>
            <a:r>
              <a:rPr lang="en-US" sz="2000" b="1" dirty="0" err="1" smtClean="0"/>
              <a:t>stype</a:t>
            </a:r>
            <a:r>
              <a:rPr lang="en-US" sz="2000" b="1" dirty="0" smtClean="0"/>
              <a:t>=</a:t>
            </a:r>
            <a:r>
              <a:rPr lang="en-US" sz="2000" b="1" dirty="0" err="1" smtClean="0"/>
              <a:t>image&amp;lr</a:t>
            </a:r>
            <a:r>
              <a:rPr lang="en-US" sz="2000" b="1" dirty="0" smtClean="0"/>
              <a:t>=55&amp;noreask=1&amp;source=wiz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115328" cy="34290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Владимир Владимирович Путин торжественно сообщил на церемонии награждения «Доброволец России»</a:t>
            </a:r>
          </a:p>
          <a:p>
            <a:pPr lvl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6 декабря 2017 года.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Это будет Ваш год. Год всех граждан страны, чья воля, энергия, великодушие и есть главная сила России».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Президент РФ В. Путин принял участие в церемонии вручения премии Доброволец России - 20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14290"/>
            <a:ext cx="5773747" cy="31235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Users\15CB8~1\AppData\Local\Temp\7zO83000DE6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82965"/>
            <a:ext cx="8358245" cy="5703555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7258072" cy="26971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7258072" cy="26971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Доброта – это отзывчивость, душевное расположение к людям, стремление делать добро другим.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Словарь Ожегова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5" name="Рисунок 4" descr="C:\Users\15CB8~1\AppData\Local\Temp\7zO8305B368\5.jpg"/>
          <p:cNvPicPr/>
          <p:nvPr/>
        </p:nvPicPr>
        <p:blipFill>
          <a:blip r:embed="rId3"/>
          <a:srcRect l="37139" t="5155" r="5650" b="52921"/>
          <a:stretch>
            <a:fillRect/>
          </a:stretch>
        </p:blipFill>
        <p:spPr bwMode="auto">
          <a:xfrm>
            <a:off x="3500430" y="357166"/>
            <a:ext cx="464347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876"/>
            <a:ext cx="7258072" cy="26971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Благотворительность — оказание помощи (безвозмездной или на льготных условиях) тем, кто в этом нуждается. Основной чертой благотворительности является добровольный выбор вида, времени и места, а также содержания помощи.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9698" name="Picture 2" descr="http://itd2.mycdn.me/image?id=861685903275&amp;t=20&amp;plc=WEB&amp;tkn=*Sg-lvUitoH5A98dwuM-gaDZH-r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14290"/>
            <a:ext cx="5000660" cy="3212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c.pics.livejournal.com/bar69marisha/77434825/62807/62807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9" y="114277"/>
            <a:ext cx="3702243" cy="6029367"/>
          </a:xfrm>
          <a:prstGeom prst="rect">
            <a:avLst/>
          </a:prstGeom>
          <a:noFill/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5214974" cy="507209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Зарождение благотворительности в Киевской Руси связывается с принятием христианства. Киевский князь Владимир Уставом 996 г. официально вменил в обязанность духовенству заниматься общественными делами, определив десятину на содержание монастырей, церквей, богаделен и больниц.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"/>
            <a:ext cx="7429520" cy="192880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средние века благотворительность была одним из главных направлений деятельности братств. Братские приюты получили название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шпиталей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предназначались для тех, кто не имел возможности жить самостоятельно своим трудом.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000240"/>
            <a:ext cx="5715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Петровская эпоха  характеризовалась преследованием профессионального нищенства, но в то же время и заботой об организации жизни для истинно нуждающихся.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www.krugosvet.ru/sites/krugosvet.ru/files/petr_i_velikij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428736"/>
            <a:ext cx="2214578" cy="278608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714612" y="4180344"/>
            <a:ext cx="64293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мероприятий Екатерины II  заслуживает внимания создание в 1775 г. Приказов общественного призрения, на которые возлагалась забота об устройстве и содержании больниц, богаделен, сиротских и работных домов и домов для душевнобольных.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s://cont.ws/uploads/pic/2016/7/1316962393_www.nevsepic.com.ua_portrait-of-catherine-ii-brompton-richar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2285983" cy="278610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adygvoice.ru/wp/wp-content/uploads/2016/02/1280x12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714512" cy="14287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g.saleonn.ru/media/2016/12/e1f2349ff079581e50f775a4465cfb6a05.-Volonter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928793" cy="135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857356" cy="11430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2018 год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добровольца  </a:t>
            </a:r>
            <a:br>
              <a:rPr lang="ru-RU" sz="2000" b="1" i="1" dirty="0" smtClean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и волонтёра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14291"/>
            <a:ext cx="5000660" cy="13573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Активную  позицию начинает занимать с 1867 г.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Общество Красного Креста 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15CB8~1\AppData\Local\Temp\7zO8304A94D\7а.jpg"/>
          <p:cNvPicPr/>
          <p:nvPr/>
        </p:nvPicPr>
        <p:blipFill>
          <a:blip r:embed="rId5"/>
          <a:srcRect l="3273" t="37077" r="1797" b="25808"/>
          <a:stretch>
            <a:fillRect/>
          </a:stretch>
        </p:blipFill>
        <p:spPr bwMode="auto">
          <a:xfrm>
            <a:off x="214282" y="1500174"/>
            <a:ext cx="8643998" cy="3330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4734342"/>
            <a:ext cx="871540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История российского общества хранит свидетельства благотворительных деяний представителей таких знатных аристократических семей,  как   Шереметьевы, таких купцов и заводчиков, как Третьяков, Бахрушин, </a:t>
            </a:r>
            <a:r>
              <a:rPr kumimoji="0" lang="ru-RU" sz="2200" i="0" u="none" strike="noStrike" cap="none" normalizeH="0" baseline="0" dirty="0" err="1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Солдатенков</a:t>
            </a: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rgbClr val="00070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 по сей день служат людям построенные в конце XIX века больницы, галереи и здания.</a:t>
            </a:r>
            <a:endParaRPr kumimoji="0" lang="ru-RU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584</Words>
  <PresentationFormat>Экран (4:3)</PresentationFormat>
  <Paragraphs>126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  <vt:lpstr>2018 год  добровольца   и волонтёра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МАОУ Абатская СОШ №1</dc:creator>
  <cp:lastModifiedBy>Саша</cp:lastModifiedBy>
  <cp:revision>58</cp:revision>
  <dcterms:created xsi:type="dcterms:W3CDTF">2018-01-22T07:33:11Z</dcterms:created>
  <dcterms:modified xsi:type="dcterms:W3CDTF">2018-09-03T06:33:13Z</dcterms:modified>
</cp:coreProperties>
</file>