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67" r:id="rId11"/>
    <p:sldId id="264" r:id="rId12"/>
    <p:sldId id="265" r:id="rId13"/>
    <p:sldId id="266" r:id="rId14"/>
    <p:sldId id="274" r:id="rId15"/>
    <p:sldId id="268" r:id="rId16"/>
    <p:sldId id="269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079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1" autoAdjust="0"/>
    <p:restoredTop sz="94598" autoAdjust="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1A894-34A2-46FA-8362-66774E9E413F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2F9A9-BD5C-4797-974B-D1AEF009E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2F9A9-BD5C-4797-974B-D1AEF009ECA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2F9A9-BD5C-4797-974B-D1AEF009ECA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www.barnaul.org/galery/image_show.php?id=14&amp;size=2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barnaul.org/galery/image_show.php?id=22&amp;size=2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www.barnaul.org/galery/image_show.php?id=38&amp;size=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ru.wikipedia.org/wiki/%D0%A4%D0%B0%D0%B9%D0%BB:Map_of_Russia_-_Altai_Krai_(2008-03).svg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571480"/>
            <a:ext cx="8062912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МБОУ «Енисейская СОШ»</a:t>
            </a:r>
            <a:b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Бийского</a:t>
            </a: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района  Алтайского края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1500174"/>
            <a:ext cx="8062912" cy="5072098"/>
          </a:xfrm>
        </p:spPr>
        <p:txBody>
          <a:bodyPr>
            <a:norm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Родной  край – часть великой России»  </a:t>
            </a:r>
          </a:p>
          <a:p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Работу выполнила:</a:t>
            </a:r>
          </a:p>
          <a:p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Учитель начальных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классов</a:t>
            </a:r>
          </a:p>
          <a:p>
            <a:r>
              <a:rPr lang="ru-RU" sz="1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ожогина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В.Д.</a:t>
            </a:r>
            <a:endParaRPr lang="ru-RU" sz="1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1268760"/>
            <a:ext cx="4680520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9079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</a:p>
          <a:p>
            <a:pPr algn="ctr"/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 descr="C:\Users\Валя\Desktop\utkul01_bi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43248"/>
            <a:ext cx="428628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57158" y="2571744"/>
            <a:ext cx="8391556" cy="3667129"/>
            <a:chOff x="1941" y="6784"/>
            <a:chExt cx="7922" cy="9000"/>
          </a:xfrm>
        </p:grpSpPr>
        <p:pic>
          <p:nvPicPr>
            <p:cNvPr id="3" name="Picture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01" y="6784"/>
              <a:ext cx="3962" cy="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41" y="6784"/>
              <a:ext cx="3999" cy="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Центром Алтайского края является город Барнаул, которому уже 278 лет.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18 из 13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643182"/>
            <a:ext cx="6977088" cy="392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85720" y="428605"/>
            <a:ext cx="8643998" cy="8572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Природные зоны Алтайского края</a:t>
            </a: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8062912" cy="2214578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3200" b="1" dirty="0" smtClean="0"/>
              <a:t>Тайга</a:t>
            </a:r>
          </a:p>
          <a:p>
            <a:pPr algn="l">
              <a:defRPr/>
            </a:pPr>
            <a:r>
              <a:rPr lang="ru-RU" sz="3200" b="1" dirty="0" smtClean="0"/>
              <a:t>Лесостепь</a:t>
            </a:r>
          </a:p>
          <a:p>
            <a:pPr algn="l">
              <a:defRPr/>
            </a:pPr>
            <a:r>
              <a:rPr lang="ru-RU" sz="3200" b="1" dirty="0" smtClean="0"/>
              <a:t>Ст</a:t>
            </a:r>
            <a:r>
              <a:rPr lang="ru-RU" sz="3200" b="1" dirty="0" smtClean="0"/>
              <a:t>епь</a:t>
            </a:r>
            <a:endParaRPr lang="ru-RU" sz="3200" b="1" dirty="0" smtClean="0"/>
          </a:p>
          <a:p>
            <a:pPr algn="l">
              <a:defRPr/>
            </a:pPr>
            <a:r>
              <a:rPr lang="ru-RU" sz="3200" b="1" dirty="0" smtClean="0"/>
              <a:t>Горы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40544" y="142853"/>
            <a:ext cx="8062912" cy="100013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Крупные города Алтайского края:</a:t>
            </a:r>
            <a:endParaRPr lang="ru-RU" sz="3600" dirty="0" smtClean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14282" y="1285860"/>
            <a:ext cx="2786082" cy="5143536"/>
          </a:xfrm>
        </p:spPr>
        <p:txBody>
          <a:bodyPr>
            <a:normAutofit fontScale="85000" lnSpcReduction="10000"/>
          </a:bodyPr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Алейск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Барнаул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Белокуриха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Бийск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Заринск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Змеиногорск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Камень-на-Оби</a:t>
            </a:r>
            <a:endParaRPr lang="ru-RU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Новоалтайск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Рубцовск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Славгород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Яровое</a:t>
            </a:r>
          </a:p>
          <a:p>
            <a:endParaRPr lang="ru-RU" dirty="0"/>
          </a:p>
        </p:txBody>
      </p:sp>
      <p:pic>
        <p:nvPicPr>
          <p:cNvPr id="9" name="Picture 8" descr="Кафе &quot;Император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357298"/>
            <a:ext cx="3036381" cy="181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Памятник И.И. Ползунову на площади перед АлтГТУ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215074" y="2857496"/>
            <a:ext cx="2738438" cy="1720850"/>
          </a:xfrm>
          <a:prstGeom prst="rect">
            <a:avLst/>
          </a:prstGeom>
          <a:noFill/>
        </p:spPr>
      </p:pic>
      <p:pic>
        <p:nvPicPr>
          <p:cNvPr id="11" name="Picture 10" descr="Краевой теарт драмы имени В.М. Шукшина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4286256"/>
            <a:ext cx="3133488" cy="191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3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Крупные реки Алтайского края:</a:t>
            </a:r>
            <a:b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chemeClr val="tx1"/>
                </a:solidFill>
              </a:rPr>
              <a:t>Обь, Бия, Катунь, </a:t>
            </a:r>
            <a:r>
              <a:rPr lang="ru-RU" sz="3200" dirty="0" err="1" smtClean="0">
                <a:solidFill>
                  <a:schemeClr val="tx1"/>
                </a:solidFill>
              </a:rPr>
              <a:t>Чумыш</a:t>
            </a:r>
            <a:r>
              <a:rPr lang="ru-RU" sz="3200" dirty="0" smtClean="0">
                <a:solidFill>
                  <a:schemeClr val="tx1"/>
                </a:solidFill>
              </a:rPr>
              <a:t>, Алей, </a:t>
            </a:r>
            <a:r>
              <a:rPr lang="ru-RU" sz="3200" dirty="0" err="1" smtClean="0">
                <a:solidFill>
                  <a:schemeClr val="tx1"/>
                </a:solidFill>
              </a:rPr>
              <a:t>Чарыш</a:t>
            </a:r>
            <a:r>
              <a:rPr lang="ru-RU" sz="3200" dirty="0" smtClean="0">
                <a:solidFill>
                  <a:schemeClr val="tx1"/>
                </a:solidFill>
              </a:rPr>
              <a:t>, Большая Речка, </a:t>
            </a:r>
            <a:r>
              <a:rPr lang="ru-RU" sz="3200" dirty="0" err="1" smtClean="0">
                <a:solidFill>
                  <a:schemeClr val="tx1"/>
                </a:solidFill>
              </a:rPr>
              <a:t>Барнаулка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3" name="Picture 7" descr="picture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00438"/>
            <a:ext cx="4244882" cy="283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prirod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00438"/>
            <a:ext cx="4032859" cy="277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043890" cy="201849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Красоты милого Алтая,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Я покажу с любовью вам,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Покой его не нарушая,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Не разрушая этот храм.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Ленточный бор, Алта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143248"/>
            <a:ext cx="392909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barnaul-altai.ru/info/barnaul/altai/img/altaigeo3_9m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428868"/>
            <a:ext cx="4071966" cy="338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Растительный мир Алтайского края:</a:t>
            </a:r>
            <a:endParaRPr lang="ru-RU" sz="3600" dirty="0"/>
          </a:p>
        </p:txBody>
      </p:sp>
      <p:pic>
        <p:nvPicPr>
          <p:cNvPr id="3" name="Рисунок 2" descr="Ветка кедра, Алта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3028964" cy="2076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Лиственница, Алтай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285860"/>
            <a:ext cx="300039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Можжевельник, Алтай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143116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золотой корень (родиола розовая), Алтай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429000"/>
            <a:ext cx="305276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Маральник (багульник сибирский, рододендрон даурский), Алтай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3571876"/>
            <a:ext cx="3071834" cy="21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Адонис весенний, Алтай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4857736"/>
            <a:ext cx="292895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Эдельвейс в горах Алтая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29124" y="4857750"/>
            <a:ext cx="26574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Животный мир Алтайского края</a:t>
            </a:r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endParaRPr lang="ru-RU" dirty="0"/>
          </a:p>
        </p:txBody>
      </p:sp>
      <p:pic>
        <p:nvPicPr>
          <p:cNvPr id="3" name="Рисунок 2" descr="Лось, Алта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221457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Белка, Алтай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000372"/>
            <a:ext cx="218122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Медведь, Алтай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857364"/>
            <a:ext cx="25003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Белая куропатка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142984"/>
            <a:ext cx="242889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Бурундук, Алтай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857760"/>
            <a:ext cx="22860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barnaul-altai.ru/info/barnaul/altai/img/altaigeo3_25m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3143248"/>
            <a:ext cx="228601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Суслик, Алтай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4500570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Бородатая куропатка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2" y="4857760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Рефлексия :</a:t>
            </a:r>
            <a:endParaRPr lang="ru-RU" sz="4800" dirty="0"/>
          </a:p>
        </p:txBody>
      </p:sp>
      <p:pic>
        <p:nvPicPr>
          <p:cNvPr id="5" name="Рисунок 4" descr="C:\Users\Валя\Desktop\img10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750099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35719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урок!</a:t>
            </a:r>
            <a:endParaRPr lang="ru-RU" sz="4800" dirty="0"/>
          </a:p>
        </p:txBody>
      </p:sp>
      <p:pic>
        <p:nvPicPr>
          <p:cNvPr id="5" name="Picture 3" descr="C:\Users\admin\Pictures\801d1c41331efe651edf837619ee41e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254943">
            <a:off x="465425" y="3115779"/>
            <a:ext cx="21018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2618" y="188640"/>
            <a:ext cx="81387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9079B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solidFill>
                <a:srgbClr val="C9079B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714488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3407" y="571480"/>
            <a:ext cx="25971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Цели: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285852" y="1643050"/>
            <a:ext cx="685804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создать условия для формирования представлений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о родном крае и его границах; совершенствовать работу с Толковым словарем и условными обозначениями, анализировать политико-административную карту России.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создать условия для развития связной речи, повышения мотивации к обучению, совершенствования умения ориентироваться в информационном материале,  развития  творческих способностей учащихся.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endParaRPr lang="ru-RU" sz="2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способствовать формированию целостного, социально ориентированного взгляда на мир,  воспитанию чувства гордости за свою малую родину,  привитие навыков делового сотрудничества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/>
          <a:lstStyle/>
          <a:p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Природные зоны России:</a:t>
            </a:r>
            <a:endParaRPr lang="ru-RU" dirty="0"/>
          </a:p>
        </p:txBody>
      </p:sp>
      <p:pic>
        <p:nvPicPr>
          <p:cNvPr id="3" name="Рисунок 2" descr="C:\Users\Валя\Desktop\083f2505e7d81f127ac2c087a01ee1c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835824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40544" y="571480"/>
            <a:ext cx="8062912" cy="471490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Край:</a:t>
            </a:r>
          </a:p>
          <a:p>
            <a:pPr algn="l"/>
            <a:endParaRPr lang="ru-RU" sz="3200" dirty="0" smtClean="0"/>
          </a:p>
          <a:p>
            <a:pPr algn="l">
              <a:buFont typeface="Wingdings" pitchFamily="2" charset="2"/>
              <a:buChar char="Ø"/>
            </a:pPr>
            <a:r>
              <a:rPr lang="ru-RU" sz="3200" dirty="0" smtClean="0"/>
              <a:t>конечная </a:t>
            </a:r>
            <a:r>
              <a:rPr lang="ru-RU" sz="3200" dirty="0" err="1" smtClean="0"/>
              <a:t>линия,предельная</a:t>
            </a:r>
            <a:r>
              <a:rPr lang="ru-RU" sz="3200" dirty="0" smtClean="0"/>
              <a:t> часть чего-нибудь;</a:t>
            </a:r>
          </a:p>
          <a:p>
            <a:pPr algn="l">
              <a:buFont typeface="Wingdings" pitchFamily="2" charset="2"/>
              <a:buChar char="Ø"/>
            </a:pPr>
            <a:r>
              <a:rPr lang="ru-RU" sz="3200" dirty="0" err="1" smtClean="0"/>
              <a:t>Страна,область</a:t>
            </a:r>
            <a:endParaRPr lang="ru-RU" sz="3200" dirty="0" smtClean="0"/>
          </a:p>
          <a:p>
            <a:pPr algn="l">
              <a:buFont typeface="Wingdings" pitchFamily="2" charset="2"/>
              <a:buChar char="Ø"/>
            </a:pPr>
            <a:r>
              <a:rPr lang="ru-RU" sz="3200" dirty="0" smtClean="0"/>
              <a:t>В России: крупная административно-территориальная единица.;</a:t>
            </a:r>
          </a:p>
          <a:p>
            <a:pPr algn="l"/>
            <a:endParaRPr lang="ru-RU" sz="32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l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</a:t>
            </a:r>
            <a:r>
              <a:rPr lang="ru-RU" sz="3200" dirty="0" smtClean="0"/>
              <a:t>( Толковый словарь )</a:t>
            </a:r>
            <a:endParaRPr lang="ru-RU" sz="32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Федеральные округа России:</a:t>
            </a:r>
            <a:endParaRPr lang="ru-RU" sz="3600" dirty="0"/>
          </a:p>
        </p:txBody>
      </p:sp>
      <p:pic>
        <p:nvPicPr>
          <p:cNvPr id="3" name="Рисунок 2" descr="C:\Users\Валя\Desktop\101692683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42984"/>
            <a:ext cx="857256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Алтайский край на карте России">
            <a:hlinkClick r:id="rId2" tooltip="&quot;Алтайский край на карте России&quot;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00174"/>
            <a:ext cx="80772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Карта Российской Федерации: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C:\Documents and Settings\ДимА\Мои документы\Мои рисунки\Изображение\Изображение 001.jpg"/>
          <p:cNvPicPr>
            <a:picLocks noChangeAspect="1" noChangeArrowheads="1"/>
          </p:cNvPicPr>
          <p:nvPr/>
        </p:nvPicPr>
        <p:blipFill>
          <a:blip r:embed="rId2"/>
          <a:srcRect l="3361" t="4820" r="6722"/>
          <a:stretch>
            <a:fillRect/>
          </a:stretch>
        </p:blipFill>
        <p:spPr bwMode="auto">
          <a:xfrm>
            <a:off x="428596" y="2000240"/>
            <a:ext cx="8418005" cy="466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Географическое положение Алтайского края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ля\Desktop\алтайский край\16436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5143536" cy="2571768"/>
          </a:xfrm>
          <a:prstGeom prst="rect">
            <a:avLst/>
          </a:prstGeom>
          <a:noFill/>
        </p:spPr>
      </p:pic>
      <p:pic>
        <p:nvPicPr>
          <p:cNvPr id="1027" name="Picture 3" descr="C:\Users\Валя\Desktop\алтайский край\16436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071810"/>
            <a:ext cx="3026522" cy="314327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67494"/>
            <a:ext cx="8286808" cy="139903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Флаг и герб Алтайского края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578647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Алтайский край 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образован 28 сентября 1937. В 1991 из его состава выделилась Горно-Алтайская республика (с 1992 - Республика Алтай). Наш регион - Алтайский край - расположен в центре самого большого континента Земли - Евразии. Само название "Алтай" исходит из тюркско-монгольского наречия и означает "Золотые горы". Красива алтайская земля, разнообразны ее ландшафты, растительность, животный мир, богат край полезными ископаемыми, памятниками природы и истории человечества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3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54A838"/>
      </a:accent4>
      <a:accent5>
        <a:srgbClr val="05686C"/>
      </a:accent5>
      <a:accent6>
        <a:srgbClr val="07674D"/>
      </a:accent6>
      <a:hlink>
        <a:srgbClr val="05686C"/>
      </a:hlink>
      <a:folHlink>
        <a:srgbClr val="00B05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902</TotalTime>
  <Words>200</Words>
  <Application>Microsoft Office PowerPoint</Application>
  <PresentationFormat>Экран (4:3)</PresentationFormat>
  <Paragraphs>61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Яркая</vt:lpstr>
      <vt:lpstr>  МБОУ «Енисейская СОШ» Бийского района  Алтайского края  </vt:lpstr>
      <vt:lpstr>Слайд 2</vt:lpstr>
      <vt:lpstr>Природные зоны России:</vt:lpstr>
      <vt:lpstr>      </vt:lpstr>
      <vt:lpstr>Федеральные округа России:</vt:lpstr>
      <vt:lpstr>Карта Российской Федерации:</vt:lpstr>
      <vt:lpstr>Географическое положение Алтайского края</vt:lpstr>
      <vt:lpstr>Флаг и герб Алтайского края</vt:lpstr>
      <vt:lpstr>Алтайский край   образован 28 сентября 1937. В 1991 из его состава выделилась Горно-Алтайская республика (с 1992 - Республика Алтай). Наш регион - Алтайский край - расположен в центре самого большого континента Земли - Евразии. Само название "Алтай" исходит из тюркско-монгольского наречия и означает "Золотые горы". Красива алтайская земля, разнообразны ее ландшафты, растительность, животный мир, богат край полезными ископаемыми, памятниками природы и истории человечества</vt:lpstr>
      <vt:lpstr>Центром Алтайского края является город Барнаул, которому уже 278 лет.</vt:lpstr>
      <vt:lpstr>Природные зоны Алтайского края</vt:lpstr>
      <vt:lpstr>Крупные города Алтайского края:</vt:lpstr>
      <vt:lpstr>Крупные реки Алтайского края: Обь, Бия, Катунь, Чумыш, Алей, Чарыш, Большая Речка, Барнаулка </vt:lpstr>
      <vt:lpstr>Красоты милого Алтая, Я покажу с любовью вам, Покой его не нарушая, Не разрушая этот храм.</vt:lpstr>
      <vt:lpstr>Растительный мир Алтайского края:</vt:lpstr>
      <vt:lpstr>Животный мир Алтайского края:</vt:lpstr>
      <vt:lpstr>        Рефлексия :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Валя</cp:lastModifiedBy>
  <cp:revision>110</cp:revision>
  <dcterms:created xsi:type="dcterms:W3CDTF">2014-01-24T10:18:57Z</dcterms:created>
  <dcterms:modified xsi:type="dcterms:W3CDTF">2018-03-09T02:47:50Z</dcterms:modified>
</cp:coreProperties>
</file>