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59" r:id="rId4"/>
    <p:sldId id="258" r:id="rId5"/>
    <p:sldId id="264" r:id="rId6"/>
    <p:sldId id="260" r:id="rId7"/>
    <p:sldId id="262" r:id="rId8"/>
    <p:sldId id="261" r:id="rId9"/>
    <p:sldId id="265" r:id="rId10"/>
    <p:sldId id="263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059" autoAdjust="0"/>
    <p:restoredTop sz="94660"/>
  </p:normalViewPr>
  <p:slideViewPr>
    <p:cSldViewPr>
      <p:cViewPr varScale="1">
        <p:scale>
          <a:sx n="104" d="100"/>
          <a:sy n="104" d="100"/>
        </p:scale>
        <p:origin x="-2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C8F5EE-2273-489A-AA32-EC76D6C1E7E5}" type="datetimeFigureOut">
              <a:rPr lang="ru-RU" smtClean="0"/>
              <a:t>25.12.2017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9AAA26-DEEE-4794-950B-B527527BE58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A225F5-0CC4-4F1E-92D2-8AF365C497CE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1CCB91-BA2D-4FEC-B44A-6DADE596652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CB91-BA2D-4FEC-B44A-6DADE5966523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FCB6258-0F44-416C-A6CF-B404C29563C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E1D6E4B-3F7C-4587-B6DC-6359AF7E8D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CB6258-0F44-416C-A6CF-B404C29563C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D6E4B-3F7C-4587-B6DC-6359AF7E8D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4FCB6258-0F44-416C-A6CF-B404C29563C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E1D6E4B-3F7C-4587-B6DC-6359AF7E8D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CB6258-0F44-416C-A6CF-B404C29563C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D6E4B-3F7C-4587-B6DC-6359AF7E8D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FCB6258-0F44-416C-A6CF-B404C29563C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FE1D6E4B-3F7C-4587-B6DC-6359AF7E8D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CB6258-0F44-416C-A6CF-B404C29563C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D6E4B-3F7C-4587-B6DC-6359AF7E8D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CB6258-0F44-416C-A6CF-B404C29563C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D6E4B-3F7C-4587-B6DC-6359AF7E8D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CB6258-0F44-416C-A6CF-B404C29563C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D6E4B-3F7C-4587-B6DC-6359AF7E8D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FCB6258-0F44-416C-A6CF-B404C29563C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D6E4B-3F7C-4587-B6DC-6359AF7E8D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CB6258-0F44-416C-A6CF-B404C29563C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D6E4B-3F7C-4587-B6DC-6359AF7E8D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CB6258-0F44-416C-A6CF-B404C29563C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D6E4B-3F7C-4587-B6DC-6359AF7E8D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4FCB6258-0F44-416C-A6CF-B404C29563C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E1D6E4B-3F7C-4587-B6DC-6359AF7E8DB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785794"/>
            <a:ext cx="5419974" cy="3500462"/>
          </a:xfrm>
        </p:spPr>
        <p:txBody>
          <a:bodyPr/>
          <a:lstStyle/>
          <a:p>
            <a:pPr algn="ctr"/>
            <a:r>
              <a:rPr lang="ru-RU" sz="5400" dirty="0" smtClean="0"/>
              <a:t>Изготовление </a:t>
            </a:r>
            <a:r>
              <a:rPr lang="ru-RU" sz="5400" dirty="0" smtClean="0"/>
              <a:t>бытовых плечиков 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Выдалбливаем проушину,</a:t>
            </a:r>
            <a:br>
              <a:rPr lang="ru-RU" dirty="0" smtClean="0"/>
            </a:br>
            <a:r>
              <a:rPr lang="ru-RU" dirty="0" smtClean="0"/>
              <a:t>выпиливаем шип.</a:t>
            </a:r>
            <a:endParaRPr lang="ru-RU" dirty="0"/>
          </a:p>
        </p:txBody>
      </p:sp>
      <p:pic>
        <p:nvPicPr>
          <p:cNvPr id="4" name="Содержимое 3" descr="P108098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7290" y="2000240"/>
            <a:ext cx="5500726" cy="371158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Склеиваем соединение</a:t>
            </a:r>
            <a:endParaRPr lang="ru-RU" dirty="0"/>
          </a:p>
        </p:txBody>
      </p:sp>
      <p:pic>
        <p:nvPicPr>
          <p:cNvPr id="4" name="Содержимое 3" descr="P108098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71538" y="2285992"/>
            <a:ext cx="5910282" cy="332453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Закругляем заготовку</a:t>
            </a:r>
            <a:endParaRPr lang="ru-RU" dirty="0"/>
          </a:p>
        </p:txBody>
      </p:sp>
      <p:pic>
        <p:nvPicPr>
          <p:cNvPr id="4" name="Содержимое 3" descr="P108098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97075"/>
            <a:ext cx="7239000" cy="40719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Сверлим отверстие</a:t>
            </a:r>
            <a:endParaRPr lang="ru-RU" dirty="0"/>
          </a:p>
        </p:txBody>
      </p:sp>
      <p:pic>
        <p:nvPicPr>
          <p:cNvPr id="4" name="Содержимое 3" descr="P108098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97075"/>
            <a:ext cx="7239000" cy="40719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устанавливаем крючок</a:t>
            </a:r>
            <a:endParaRPr lang="ru-RU" dirty="0"/>
          </a:p>
        </p:txBody>
      </p:sp>
      <p:pic>
        <p:nvPicPr>
          <p:cNvPr id="6" name="Содержимое 5" descr="P108099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97075"/>
            <a:ext cx="7239000" cy="40719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Закрепляем  Нижнюю рейку</a:t>
            </a:r>
            <a:endParaRPr lang="ru-RU" dirty="0"/>
          </a:p>
        </p:txBody>
      </p:sp>
      <p:pic>
        <p:nvPicPr>
          <p:cNvPr id="4" name="Содержимое 3" descr="P108099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97075"/>
            <a:ext cx="7239000" cy="40719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Красим изделие</a:t>
            </a:r>
            <a:endParaRPr lang="ru-RU" dirty="0"/>
          </a:p>
        </p:txBody>
      </p:sp>
      <p:pic>
        <p:nvPicPr>
          <p:cNvPr id="4" name="Содержимое 3" descr="P108099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97075"/>
            <a:ext cx="7239000" cy="40719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Бытовые плечики готовы!</a:t>
            </a:r>
            <a:endParaRPr lang="ru-RU" dirty="0"/>
          </a:p>
        </p:txBody>
      </p:sp>
      <p:pic>
        <p:nvPicPr>
          <p:cNvPr id="4" name="Содержимое 3" descr="P108099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97075"/>
            <a:ext cx="7239000" cy="40719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Самооценка результатов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Цель достигнута:</a:t>
            </a:r>
          </a:p>
          <a:p>
            <a:r>
              <a:rPr lang="ru-RU" dirty="0" smtClean="0"/>
              <a:t>Бытовые плечики сделаны </a:t>
            </a:r>
            <a:r>
              <a:rPr lang="ru-RU" dirty="0" smtClean="0"/>
              <a:t>самостоятельно;</a:t>
            </a:r>
          </a:p>
          <a:p>
            <a:r>
              <a:rPr lang="ru-RU" dirty="0" smtClean="0"/>
              <a:t>Дешевле чем в магазине;</a:t>
            </a:r>
          </a:p>
          <a:p>
            <a:r>
              <a:rPr lang="ru-RU" dirty="0" smtClean="0"/>
              <a:t>Удобны </a:t>
            </a:r>
            <a:r>
              <a:rPr lang="ru-RU" dirty="0" smtClean="0"/>
              <a:t>в использовании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115196" cy="1680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Источники информации, использованные при выполнении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7043758" cy="4241182"/>
          </a:xfrm>
        </p:spPr>
        <p:txBody>
          <a:bodyPr/>
          <a:lstStyle/>
          <a:p>
            <a:r>
              <a:rPr lang="ru-RU" sz="2800" b="1" dirty="0" smtClean="0"/>
              <a:t>Учебник «Столярное дело» 5-6 классы, автор Б.А. Журавлев</a:t>
            </a:r>
          </a:p>
          <a:p>
            <a:r>
              <a:rPr lang="ru-RU" sz="2800" b="1" smtClean="0"/>
              <a:t>Интернет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85728"/>
            <a:ext cx="6972320" cy="748684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Творческий проект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285860"/>
            <a:ext cx="7239000" cy="484632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/>
              <a:t>Государственное общеобразовательное учреждение Республики Коми «Специальная (коррекционная) школа-интернат №10» </a:t>
            </a:r>
            <a:r>
              <a:rPr lang="ru-RU" b="1" dirty="0" err="1" smtClean="0"/>
              <a:t>пст.Аджером</a:t>
            </a:r>
            <a:endParaRPr lang="ru-RU" dirty="0" smtClean="0"/>
          </a:p>
          <a:p>
            <a:pPr algn="ctr"/>
            <a:endParaRPr lang="ru-RU" dirty="0" smtClean="0"/>
          </a:p>
          <a:p>
            <a:pPr algn="ctr">
              <a:buNone/>
            </a:pPr>
            <a:r>
              <a:rPr lang="ru-RU" b="1" dirty="0" smtClean="0"/>
              <a:t>Творческий проект</a:t>
            </a: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Учеников  6  класса 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руководитель: </a:t>
            </a:r>
            <a:endParaRPr lang="ru-RU" dirty="0" smtClean="0"/>
          </a:p>
          <a:p>
            <a:pPr algn="ctr">
              <a:buNone/>
            </a:pPr>
            <a:r>
              <a:rPr lang="ru-RU" b="1" dirty="0" err="1" smtClean="0"/>
              <a:t>Коюшев</a:t>
            </a:r>
            <a:r>
              <a:rPr lang="ru-RU" b="1" dirty="0" smtClean="0"/>
              <a:t> Николай </a:t>
            </a:r>
            <a:r>
              <a:rPr lang="ru-RU" b="1" dirty="0" smtClean="0"/>
              <a:t>Александрович- </a:t>
            </a:r>
            <a:r>
              <a:rPr lang="ru-RU" b="1" dirty="0" smtClean="0"/>
              <a:t>учитель столярного дела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Необходимость изготовления изделия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Для сохранения формы одежды.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/>
              <a:t>Поиск информации об изделии</a:t>
            </a:r>
            <a:endParaRPr lang="ru-RU" dirty="0"/>
          </a:p>
        </p:txBody>
      </p:sp>
      <p:pic>
        <p:nvPicPr>
          <p:cNvPr id="4" name="Содержимое 3" descr="91495138a1477d83d7f2f4ad8a5fe5fc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3214686"/>
            <a:ext cx="3143272" cy="3143272"/>
          </a:xfrm>
        </p:spPr>
      </p:pic>
      <p:sp>
        <p:nvSpPr>
          <p:cNvPr id="2050" name="AutoShape 2" descr="https://static.price.ru/images/models/1000x1000/hranenie-veschey/matissa-veshalka-matissa-45-sm-derevo-7126025/91495138a1477d83d7f2f4ad8a5fe5fc.JPE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Содержимое 3" descr="91495138a1477d83d7f2f4ad8a5fe5fc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1428736"/>
            <a:ext cx="2286016" cy="2286016"/>
          </a:xfrm>
          <a:prstGeom prst="rect">
            <a:avLst/>
          </a:prstGeom>
        </p:spPr>
      </p:pic>
      <p:pic>
        <p:nvPicPr>
          <p:cNvPr id="7" name="Содержимое 3" descr="91495138a1477d83d7f2f4ad8a5fe5fc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9190" y="3286124"/>
            <a:ext cx="2695774" cy="2571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Цели и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Изготовить </a:t>
            </a:r>
            <a:r>
              <a:rPr lang="ru-RU" sz="2800" dirty="0" smtClean="0"/>
              <a:t>бытовые плечики </a:t>
            </a:r>
            <a:r>
              <a:rPr lang="ru-RU" sz="2800" dirty="0" smtClean="0"/>
              <a:t>своими руками;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В целях экономии, без дополнительных денежных затрат;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Удобен в использовании.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6472254" cy="714380"/>
          </a:xfrm>
        </p:spPr>
        <p:txBody>
          <a:bodyPr/>
          <a:lstStyle/>
          <a:p>
            <a:pPr algn="ctr"/>
            <a:r>
              <a:rPr lang="ru-RU" sz="4000" dirty="0" smtClean="0"/>
              <a:t>Чертеж изделия</a:t>
            </a:r>
            <a:endParaRPr lang="ru-RU" dirty="0"/>
          </a:p>
        </p:txBody>
      </p:sp>
      <p:pic>
        <p:nvPicPr>
          <p:cNvPr id="6" name="Содержимое 5" descr="чертеж0002.t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43923" y="1609725"/>
            <a:ext cx="6665553" cy="48466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6900882" cy="605808"/>
          </a:xfrm>
        </p:spPr>
        <p:txBody>
          <a:bodyPr/>
          <a:lstStyle/>
          <a:p>
            <a:pPr algn="ctr"/>
            <a:r>
              <a:rPr lang="ru-RU" dirty="0" smtClean="0"/>
              <a:t>Технологическая карта</a:t>
            </a:r>
            <a:endParaRPr lang="ru-RU" dirty="0"/>
          </a:p>
        </p:txBody>
      </p:sp>
      <p:pic>
        <p:nvPicPr>
          <p:cNvPr id="4" name="Содержимое 3" descr="2tif.t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85918" y="1000108"/>
            <a:ext cx="4389935" cy="542927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Выбор материала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Две рейки одинаковой длины</a:t>
            </a:r>
          </a:p>
          <a:p>
            <a:r>
              <a:rPr lang="ru-RU" dirty="0" smtClean="0"/>
              <a:t>Железный крючок</a:t>
            </a:r>
          </a:p>
          <a:p>
            <a:r>
              <a:rPr lang="ru-RU" dirty="0" smtClean="0"/>
              <a:t>Нижняя тонкая рейка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Инструменты для изготовления </a:t>
            </a:r>
            <a:r>
              <a:rPr lang="ru-RU" dirty="0" smtClean="0"/>
              <a:t>плечиков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Карандаш</a:t>
            </a:r>
          </a:p>
          <a:p>
            <a:r>
              <a:rPr lang="ru-RU" dirty="0" smtClean="0"/>
              <a:t>Линейка </a:t>
            </a:r>
          </a:p>
          <a:p>
            <a:r>
              <a:rPr lang="ru-RU" dirty="0" smtClean="0"/>
              <a:t>Угольник</a:t>
            </a:r>
          </a:p>
          <a:p>
            <a:r>
              <a:rPr lang="ru-RU" dirty="0" smtClean="0"/>
              <a:t>Пила</a:t>
            </a:r>
          </a:p>
          <a:p>
            <a:r>
              <a:rPr lang="ru-RU" dirty="0" smtClean="0"/>
              <a:t>Рубанок</a:t>
            </a:r>
          </a:p>
          <a:p>
            <a:r>
              <a:rPr lang="ru-RU" dirty="0" smtClean="0"/>
              <a:t>Молоток</a:t>
            </a:r>
          </a:p>
          <a:p>
            <a:r>
              <a:rPr lang="ru-RU" dirty="0" smtClean="0"/>
              <a:t>Отвертка</a:t>
            </a:r>
          </a:p>
          <a:p>
            <a:r>
              <a:rPr lang="ru-RU" dirty="0" err="1" smtClean="0"/>
              <a:t>Шуруповёрт</a:t>
            </a:r>
            <a:r>
              <a:rPr lang="ru-RU" dirty="0" smtClean="0"/>
              <a:t> и сверло 4 мм</a:t>
            </a:r>
          </a:p>
          <a:p>
            <a:r>
              <a:rPr lang="ru-RU" dirty="0" smtClean="0"/>
              <a:t>Плоскогубцы  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147</TotalTime>
  <Words>159</Words>
  <Application>Microsoft Office PowerPoint</Application>
  <PresentationFormat>Экран (4:3)</PresentationFormat>
  <Paragraphs>49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Изящная</vt:lpstr>
      <vt:lpstr>Изготовление бытовых плечиков </vt:lpstr>
      <vt:lpstr>Творческий проект</vt:lpstr>
      <vt:lpstr>Необходимость изготовления изделия</vt:lpstr>
      <vt:lpstr>Поиск информации об изделии</vt:lpstr>
      <vt:lpstr>Цели и задачи</vt:lpstr>
      <vt:lpstr>Чертеж изделия</vt:lpstr>
      <vt:lpstr>Технологическая карта</vt:lpstr>
      <vt:lpstr>Выбор материала</vt:lpstr>
      <vt:lpstr>Инструменты для изготовления плечиков</vt:lpstr>
      <vt:lpstr>Выдалбливаем проушину, выпиливаем шип.</vt:lpstr>
      <vt:lpstr>Склеиваем соединение</vt:lpstr>
      <vt:lpstr>Закругляем заготовку</vt:lpstr>
      <vt:lpstr>Сверлим отверстие</vt:lpstr>
      <vt:lpstr>устанавливаем крючок</vt:lpstr>
      <vt:lpstr>Закрепляем  Нижнюю рейку</vt:lpstr>
      <vt:lpstr>Красим изделие</vt:lpstr>
      <vt:lpstr>Бытовые плечики готовы!</vt:lpstr>
      <vt:lpstr>Самооценка результатов работы</vt:lpstr>
      <vt:lpstr>Источники информации, использованные при выполнении проекта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Изготовление бытового плечика </dc:title>
  <dc:creator>Admin</dc:creator>
  <cp:lastModifiedBy>Admin</cp:lastModifiedBy>
  <cp:revision>17</cp:revision>
  <dcterms:created xsi:type="dcterms:W3CDTF">2017-12-14T16:00:52Z</dcterms:created>
  <dcterms:modified xsi:type="dcterms:W3CDTF">2017-12-25T15:21:47Z</dcterms:modified>
</cp:coreProperties>
</file>