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8" r:id="rId2"/>
    <p:sldId id="257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D4A1619-8C0F-4367-9625-AF276E96DF00}" type="datetimeFigureOut">
              <a:rPr lang="ru-RU" smtClean="0"/>
              <a:t>12.02.2015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50255C35-F680-439F-9D64-C6F97BE55C3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5.jpg"/><Relationship Id="rId7" Type="http://schemas.openxmlformats.org/officeDocument/2006/relationships/image" Target="../media/image2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g"/><Relationship Id="rId5" Type="http://schemas.openxmlformats.org/officeDocument/2006/relationships/image" Target="../media/image3.jp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634" y="885552"/>
            <a:ext cx="1635821" cy="2216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17203">
            <a:off x="5632583" y="365273"/>
            <a:ext cx="2426187" cy="18722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6944" y="2875935"/>
            <a:ext cx="2022872" cy="2022872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20518280">
            <a:off x="1216817" y="2756917"/>
            <a:ext cx="5398026" cy="646331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square" rtlCol="0">
            <a:spAutoFit/>
          </a:bodyPr>
          <a:lstStyle/>
          <a:p>
            <a:r>
              <a:rPr lang="ru-RU" sz="3600" dirty="0" smtClean="0">
                <a:latin typeface="Batang" pitchFamily="18" charset="-127"/>
                <a:ea typeface="Batang" pitchFamily="18" charset="-127"/>
              </a:rPr>
              <a:t>Кроссворд: пиление</a:t>
            </a:r>
            <a:endParaRPr lang="ru-RU" sz="3600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265" y="1301377"/>
            <a:ext cx="1999489" cy="149961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396277"/>
            <a:ext cx="2787874" cy="209090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1802">
            <a:off x="6009778" y="2780928"/>
            <a:ext cx="2592288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6470">
            <a:off x="465265" y="4570737"/>
            <a:ext cx="2708945" cy="16049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1660160" y="6151983"/>
            <a:ext cx="7112845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МКСОУ Верх-  </a:t>
            </a:r>
            <a:r>
              <a:rPr lang="ru-RU" dirty="0" err="1" smtClean="0">
                <a:solidFill>
                  <a:srgbClr val="FF0000"/>
                </a:solidFill>
              </a:rPr>
              <a:t>Ирменская</a:t>
            </a:r>
            <a:r>
              <a:rPr lang="ru-RU" dirty="0" smtClean="0">
                <a:solidFill>
                  <a:srgbClr val="FF0000"/>
                </a:solidFill>
              </a:rPr>
              <a:t>  коррекционная школа-интернат </a:t>
            </a:r>
            <a:r>
              <a:rPr lang="en-US" dirty="0" smtClean="0">
                <a:solidFill>
                  <a:srgbClr val="FF0000"/>
                </a:solidFill>
              </a:rPr>
              <a:t>VIII-</a:t>
            </a:r>
            <a:r>
              <a:rPr lang="ru-RU" dirty="0" smtClean="0">
                <a:solidFill>
                  <a:srgbClr val="FF0000"/>
                </a:solidFill>
              </a:rPr>
              <a:t>вида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Учитель: Колесников .А . Ф.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719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875599"/>
              </p:ext>
            </p:extLst>
          </p:nvPr>
        </p:nvGraphicFramePr>
        <p:xfrm>
          <a:off x="2123728" y="1628800"/>
          <a:ext cx="3096344" cy="4475480"/>
        </p:xfrm>
        <a:graphic>
          <a:graphicData uri="http://schemas.openxmlformats.org/drawingml/2006/table">
            <a:tbl>
              <a:tblPr firstRow="1" bandRow="1"/>
              <a:tblGrid>
                <a:gridCol w="432048"/>
                <a:gridCol w="504056"/>
                <a:gridCol w="432048"/>
                <a:gridCol w="432048"/>
                <a:gridCol w="360040"/>
                <a:gridCol w="432048"/>
                <a:gridCol w="504056"/>
              </a:tblGrid>
              <a:tr h="370840"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T w="12700" cmpd="sng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 gridSpan="3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mpd="sng">
                      <a:noFill/>
                      <a:prstDash val="solid"/>
                    </a:lnT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п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л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н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и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е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B w="12700" cmpd="sng">
                      <a:noFill/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R w="12700" cmpd="sng">
                      <a:noFill/>
                      <a:prstDash val="solid"/>
                    </a:lnR>
                    <a:lnB w="12700" cmpd="sng">
                      <a:noFill/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1" name="Группа 10"/>
          <p:cNvGrpSpPr/>
          <p:nvPr/>
        </p:nvGrpSpPr>
        <p:grpSpPr>
          <a:xfrm>
            <a:off x="2123728" y="3501008"/>
            <a:ext cx="312906" cy="1876192"/>
            <a:chOff x="2123728" y="3501008"/>
            <a:chExt cx="312906" cy="1876192"/>
          </a:xfrm>
        </p:grpSpPr>
        <p:sp>
          <p:nvSpPr>
            <p:cNvPr id="6" name="TextBox 5"/>
            <p:cNvSpPr txBox="1"/>
            <p:nvPr/>
          </p:nvSpPr>
          <p:spPr>
            <a:xfrm>
              <a:off x="2123728" y="3501008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р</a:t>
              </a:r>
              <a:endParaRPr lang="ru-RU" b="1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2123728" y="3893040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о</a:t>
              </a:r>
              <a:endParaRPr lang="ru-RU" b="1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123728" y="4262372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п</a:t>
              </a:r>
              <a:endParaRPr lang="ru-RU" b="1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123728" y="4631704"/>
              <a:ext cx="31290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и</a:t>
              </a:r>
              <a:endParaRPr lang="ru-RU" b="1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123728" y="5007868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л</a:t>
              </a:r>
              <a:endParaRPr lang="ru-RU" b="1" dirty="0"/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2640347" y="1660158"/>
            <a:ext cx="330636" cy="2213606"/>
            <a:chOff x="2640347" y="1660158"/>
            <a:chExt cx="330636" cy="2213606"/>
          </a:xfrm>
        </p:grpSpPr>
        <p:sp>
          <p:nvSpPr>
            <p:cNvPr id="3" name="TextBox 2"/>
            <p:cNvSpPr txBox="1"/>
            <p:nvPr/>
          </p:nvSpPr>
          <p:spPr>
            <a:xfrm>
              <a:off x="2640347" y="1660158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л</a:t>
              </a:r>
              <a:endParaRPr lang="ru-RU" b="1" dirty="0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664489" y="1991984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о</a:t>
              </a:r>
              <a:endParaRPr lang="ru-RU" b="1" dirty="0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645156" y="2361316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б</a:t>
              </a:r>
              <a:endParaRPr lang="ru-RU" b="1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659583" y="2730648"/>
              <a:ext cx="282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з</a:t>
              </a:r>
              <a:endParaRPr lang="ru-RU" b="1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664489" y="3504432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к</a:t>
              </a:r>
              <a:endParaRPr lang="ru-RU" b="1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3108416" y="3486144"/>
            <a:ext cx="319318" cy="2600438"/>
            <a:chOff x="3108416" y="3486144"/>
            <a:chExt cx="319318" cy="2600438"/>
          </a:xfrm>
        </p:grpSpPr>
        <p:sp>
          <p:nvSpPr>
            <p:cNvPr id="14" name="TextBox 13"/>
            <p:cNvSpPr txBox="1"/>
            <p:nvPr/>
          </p:nvSpPr>
          <p:spPr>
            <a:xfrm>
              <a:off x="3114828" y="3486144"/>
              <a:ext cx="2936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у</a:t>
              </a:r>
              <a:endParaRPr lang="ru-RU" b="1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114828" y="3870340"/>
              <a:ext cx="29687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ч</a:t>
              </a:r>
              <a:endParaRPr lang="ru-RU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111622" y="4212768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к</a:t>
              </a:r>
              <a:endParaRPr lang="ru-RU" b="1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114828" y="4613072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о</a:t>
              </a:r>
              <a:endParaRPr lang="ru-RU" b="1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14828" y="4982404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в</a:t>
              </a:r>
              <a:endParaRPr lang="ru-RU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108416" y="5347918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127652" y="571725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я</a:t>
              </a:r>
              <a:endParaRPr lang="ru-RU" b="1" dirty="0"/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3535034" y="2730648"/>
            <a:ext cx="327334" cy="2646552"/>
            <a:chOff x="3535034" y="2730648"/>
            <a:chExt cx="327334" cy="2646552"/>
          </a:xfrm>
        </p:grpSpPr>
        <p:sp>
          <p:nvSpPr>
            <p:cNvPr id="21" name="TextBox 20"/>
            <p:cNvSpPr txBox="1"/>
            <p:nvPr/>
          </p:nvSpPr>
          <p:spPr>
            <a:xfrm>
              <a:off x="3563888" y="2730648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в</a:t>
              </a:r>
              <a:endParaRPr lang="ru-RU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552668" y="3504432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р</a:t>
              </a:r>
              <a:endParaRPr lang="ru-RU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3576712" y="3843436"/>
              <a:ext cx="282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с</a:t>
              </a:r>
              <a:endParaRPr lang="ru-RU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3552668" y="4243740"/>
              <a:ext cx="2744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т</a:t>
              </a:r>
              <a:endParaRPr lang="ru-RU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542248" y="4582100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535034" y="5007868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к</a:t>
              </a:r>
              <a:endParaRPr lang="ru-RU" b="1" dirty="0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3940264" y="2361316"/>
            <a:ext cx="351378" cy="2252744"/>
            <a:chOff x="3940264" y="2361316"/>
            <a:chExt cx="351378" cy="2252744"/>
          </a:xfrm>
        </p:grpSpPr>
        <p:sp>
          <p:nvSpPr>
            <p:cNvPr id="27" name="TextBox 26"/>
            <p:cNvSpPr txBox="1"/>
            <p:nvPr/>
          </p:nvSpPr>
          <p:spPr>
            <a:xfrm>
              <a:off x="3951484" y="2361316"/>
              <a:ext cx="34015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ф</a:t>
              </a:r>
              <a:endParaRPr lang="ru-RU" b="1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951484" y="2730648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3980338" y="3523708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е</a:t>
              </a:r>
              <a:endParaRPr lang="ru-RU" b="1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3940264" y="3874408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р</a:t>
              </a:r>
              <a:endParaRPr lang="ru-RU" b="1" dirty="0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945874" y="4244728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4326970" y="2730648"/>
            <a:ext cx="328674" cy="1531724"/>
            <a:chOff x="4326970" y="2730648"/>
            <a:chExt cx="328674" cy="1531724"/>
          </a:xfrm>
        </p:grpSpPr>
        <p:sp>
          <p:nvSpPr>
            <p:cNvPr id="32" name="TextBox 31"/>
            <p:cNvSpPr txBox="1"/>
            <p:nvPr/>
          </p:nvSpPr>
          <p:spPr>
            <a:xfrm>
              <a:off x="4347546" y="2730648"/>
              <a:ext cx="3080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п</a:t>
              </a:r>
              <a:endParaRPr lang="ru-RU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4326970" y="3486144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л</a:t>
              </a:r>
              <a:endParaRPr lang="ru-RU" b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357164" y="3893040"/>
              <a:ext cx="2984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а</a:t>
              </a:r>
              <a:endParaRPr lang="ru-RU" b="1" dirty="0"/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814304" y="2730648"/>
            <a:ext cx="342991" cy="1864620"/>
            <a:chOff x="4814304" y="2730648"/>
            <a:chExt cx="342991" cy="1864620"/>
          </a:xfrm>
        </p:grpSpPr>
        <p:sp>
          <p:nvSpPr>
            <p:cNvPr id="35" name="TextBox 34"/>
            <p:cNvSpPr txBox="1"/>
            <p:nvPr/>
          </p:nvSpPr>
          <p:spPr>
            <a:xfrm>
              <a:off x="4850801" y="2730648"/>
              <a:ext cx="3064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р</a:t>
              </a:r>
              <a:endParaRPr lang="ru-RU" b="1" dirty="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814304" y="3514894"/>
              <a:ext cx="28245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з</a:t>
              </a:r>
              <a:endParaRPr lang="ru-RU" b="1" dirty="0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814304" y="3870340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е</a:t>
              </a:r>
              <a:endParaRPr lang="ru-RU" b="1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824532" y="4225936"/>
              <a:ext cx="3145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b="1" dirty="0" smtClean="0"/>
                <a:t>ц</a:t>
              </a:r>
              <a:endParaRPr lang="ru-RU" b="1" dirty="0"/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130744" y="440837"/>
            <a:ext cx="5925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Прорезь в древесине чуть больше толщины полотна пилы.</a:t>
            </a:r>
            <a:endParaRPr lang="ru-RU" dirty="0"/>
          </a:p>
        </p:txBody>
      </p:sp>
      <p:sp>
        <p:nvSpPr>
          <p:cNvPr id="47" name="TextBox 46"/>
          <p:cNvSpPr txBox="1"/>
          <p:nvPr/>
        </p:nvSpPr>
        <p:spPr>
          <a:xfrm>
            <a:off x="835118" y="487003"/>
            <a:ext cx="6590522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Ручной  инструмент для криволинейного(узорного)выпиливания</a:t>
            </a:r>
          </a:p>
          <a:p>
            <a:r>
              <a:rPr lang="ru-RU" dirty="0" smtClean="0"/>
              <a:t>дерева</a:t>
            </a: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797120" y="542651"/>
            <a:ext cx="662852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Вид ручной столярной пилы.</a:t>
            </a:r>
          </a:p>
          <a:p>
            <a:pPr algn="ctr"/>
            <a:endParaRPr lang="ru-RU" dirty="0"/>
          </a:p>
        </p:txBody>
      </p:sp>
      <p:sp>
        <p:nvSpPr>
          <p:cNvPr id="50" name="TextBox 49"/>
          <p:cNvSpPr txBox="1"/>
          <p:nvPr/>
        </p:nvSpPr>
        <p:spPr>
          <a:xfrm>
            <a:off x="450814" y="487002"/>
            <a:ext cx="7001340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ru-RU" dirty="0" smtClean="0"/>
              <a:t>Рабочий стол для укрепления предметов , на котором обрабатывают</a:t>
            </a:r>
          </a:p>
          <a:p>
            <a:r>
              <a:rPr lang="ru-RU" dirty="0" smtClean="0"/>
              <a:t>древесину</a:t>
            </a:r>
            <a:endParaRPr lang="ru-RU" dirty="0"/>
          </a:p>
        </p:txBody>
      </p:sp>
      <p:sp>
        <p:nvSpPr>
          <p:cNvPr id="51" name="TextBox 50"/>
          <p:cNvSpPr txBox="1"/>
          <p:nvPr/>
        </p:nvSpPr>
        <p:spPr>
          <a:xfrm>
            <a:off x="479668" y="477874"/>
            <a:ext cx="700134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Древесный материал , полученный склеиванием тонких слоёв</a:t>
            </a:r>
          </a:p>
          <a:p>
            <a:r>
              <a:rPr lang="ru-RU" dirty="0"/>
              <a:t>д</a:t>
            </a:r>
            <a:r>
              <a:rPr lang="ru-RU" dirty="0" smtClean="0"/>
              <a:t>ревесины(шпона)</a:t>
            </a:r>
            <a:endParaRPr lang="ru-RU" dirty="0"/>
          </a:p>
        </p:txBody>
      </p:sp>
      <p:sp>
        <p:nvSpPr>
          <p:cNvPr id="52" name="TextBox 51"/>
          <p:cNvSpPr txBox="1"/>
          <p:nvPr/>
        </p:nvSpPr>
        <p:spPr>
          <a:xfrm>
            <a:off x="2153863" y="27306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1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154969" y="1748509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2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127652" y="27306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3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525416" y="22768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4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939462" y="196680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5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373937" y="233614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6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4737548" y="227687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7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72182" y="542650"/>
            <a:ext cx="7077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Многорезцовый режущий инструмент с зубьями резцами для </a:t>
            </a:r>
          </a:p>
          <a:p>
            <a:r>
              <a:rPr lang="ru-RU" dirty="0" smtClean="0"/>
              <a:t>Распиливания древесины.</a:t>
            </a:r>
            <a:endParaRPr lang="ru-RU" dirty="0"/>
          </a:p>
        </p:txBody>
      </p:sp>
      <p:sp>
        <p:nvSpPr>
          <p:cNvPr id="60" name="TextBox 59"/>
          <p:cNvSpPr txBox="1"/>
          <p:nvPr/>
        </p:nvSpPr>
        <p:spPr>
          <a:xfrm>
            <a:off x="382232" y="542649"/>
            <a:ext cx="7077225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Деталь рубанка , выполняющая строгание древесины</a:t>
            </a:r>
          </a:p>
          <a:p>
            <a:endParaRPr lang="ru-RU" dirty="0"/>
          </a:p>
        </p:txBody>
      </p:sp>
      <p:pic>
        <p:nvPicPr>
          <p:cNvPr id="41" name="Рисунок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391" y="1232117"/>
            <a:ext cx="2244263" cy="1683197"/>
          </a:xfrm>
          <a:prstGeom prst="rect">
            <a:avLst/>
          </a:prstGeom>
        </p:spPr>
      </p:pic>
      <p:pic>
        <p:nvPicPr>
          <p:cNvPr id="49" name="Рисунок 4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391" y="1232117"/>
            <a:ext cx="2370437" cy="1777828"/>
          </a:xfrm>
          <a:prstGeom prst="rect">
            <a:avLst/>
          </a:prstGeom>
        </p:spPr>
      </p:pic>
      <p:pic>
        <p:nvPicPr>
          <p:cNvPr id="61" name="Рисунок 6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7893" y="1252232"/>
            <a:ext cx="2343935" cy="1565988"/>
          </a:xfrm>
          <a:prstGeom prst="rect">
            <a:avLst/>
          </a:prstGeom>
        </p:spPr>
      </p:pic>
      <p:pic>
        <p:nvPicPr>
          <p:cNvPr id="62" name="Рисунок 6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5572" y="1235190"/>
            <a:ext cx="2366256" cy="1728596"/>
          </a:xfrm>
          <a:prstGeom prst="rect">
            <a:avLst/>
          </a:prstGeom>
        </p:spPr>
      </p:pic>
      <p:pic>
        <p:nvPicPr>
          <p:cNvPr id="63" name="Рисунок 6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301" y="1232117"/>
            <a:ext cx="2342615" cy="1756961"/>
          </a:xfrm>
          <a:prstGeom prst="rect">
            <a:avLst/>
          </a:prstGeom>
        </p:spPr>
      </p:pic>
      <p:pic>
        <p:nvPicPr>
          <p:cNvPr id="64" name="Рисунок 6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774" y="1246676"/>
            <a:ext cx="2369246" cy="1669288"/>
          </a:xfrm>
          <a:prstGeom prst="rect">
            <a:avLst/>
          </a:prstGeom>
        </p:spPr>
      </p:pic>
      <p:pic>
        <p:nvPicPr>
          <p:cNvPr id="65" name="Рисунок 6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927" y="1205994"/>
            <a:ext cx="2476307" cy="2052867"/>
          </a:xfrm>
          <a:prstGeom prst="rect">
            <a:avLst/>
          </a:prstGeom>
        </p:spPr>
      </p:pic>
      <p:sp>
        <p:nvSpPr>
          <p:cNvPr id="66" name="TextBox 65"/>
          <p:cNvSpPr txBox="1"/>
          <p:nvPr/>
        </p:nvSpPr>
        <p:spPr>
          <a:xfrm>
            <a:off x="222610" y="1182897"/>
            <a:ext cx="1225015" cy="369332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 smtClean="0"/>
              <a:t>подсказки</a:t>
            </a:r>
            <a:endParaRPr lang="ru-RU" dirty="0"/>
          </a:p>
        </p:txBody>
      </p:sp>
      <p:sp>
        <p:nvSpPr>
          <p:cNvPr id="67" name="Овал 66"/>
          <p:cNvSpPr/>
          <p:nvPr/>
        </p:nvSpPr>
        <p:spPr>
          <a:xfrm>
            <a:off x="389976" y="1701504"/>
            <a:ext cx="301336" cy="286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1" name="Овал 70"/>
          <p:cNvSpPr/>
          <p:nvPr/>
        </p:nvSpPr>
        <p:spPr>
          <a:xfrm>
            <a:off x="389976" y="2035226"/>
            <a:ext cx="301336" cy="286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2" name="Овал 71"/>
          <p:cNvSpPr/>
          <p:nvPr/>
        </p:nvSpPr>
        <p:spPr>
          <a:xfrm>
            <a:off x="389976" y="2374682"/>
            <a:ext cx="301336" cy="286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389976" y="2723305"/>
            <a:ext cx="301336" cy="286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4" name="Овал 73"/>
          <p:cNvSpPr/>
          <p:nvPr/>
        </p:nvSpPr>
        <p:spPr>
          <a:xfrm>
            <a:off x="389976" y="3094902"/>
            <a:ext cx="301336" cy="286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5" name="Овал 74"/>
          <p:cNvSpPr/>
          <p:nvPr/>
        </p:nvSpPr>
        <p:spPr>
          <a:xfrm>
            <a:off x="389976" y="3435620"/>
            <a:ext cx="301336" cy="286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389976" y="3768366"/>
            <a:ext cx="301336" cy="2866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7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95756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94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5" fill="hold">
                      <p:stCondLst>
                        <p:cond delay="0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29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0" fill="hold">
                      <p:stCondLst>
                        <p:cond delay="0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46" grpId="0"/>
      <p:bldP spid="47" grpId="0" animBg="1"/>
      <p:bldP spid="48" grpId="0" animBg="1"/>
      <p:bldP spid="50" grpId="0" animBg="1"/>
      <p:bldP spid="51" grpId="0" animBg="1"/>
      <p:bldP spid="59" grpId="0" animBg="1"/>
      <p:bldP spid="60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282</TotalTime>
  <Words>129</Words>
  <Application>Microsoft Office PowerPoint</Application>
  <PresentationFormat>Экран (4:3)</PresentationFormat>
  <Paragraphs>71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Волна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Каленюк</dc:creator>
  <cp:lastModifiedBy>Администратор</cp:lastModifiedBy>
  <cp:revision>25</cp:revision>
  <dcterms:created xsi:type="dcterms:W3CDTF">2015-02-10T08:34:06Z</dcterms:created>
  <dcterms:modified xsi:type="dcterms:W3CDTF">2015-02-12T01:13:07Z</dcterms:modified>
</cp:coreProperties>
</file>