
<file path=[Content_Types].xml><?xml version="1.0" encoding="utf-8"?>
<Types xmlns="http://schemas.openxmlformats.org/package/2006/content-types"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diagrams/colors11.xml" ContentType="application/vnd.openxmlformats-officedocument.drawingml.diagramColors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theme/theme29.xml" ContentType="application/vnd.openxmlformats-officedocument.theme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slides/slide19.xml" ContentType="application/vnd.openxmlformats-officedocument.presentationml.slide+xml"/>
  <Default Extension="png" ContentType="image/png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diagrams/quickStyle3.xml" ContentType="application/vnd.openxmlformats-officedocument.drawingml.diagramStyle+xml"/>
  <Override PartName="/ppt/slideMasters/slideMaster27.xml" ContentType="application/vnd.openxmlformats-officedocument.presentationml.slideMaster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diagrams/layout6.xml" ContentType="application/vnd.openxmlformats-officedocument.drawingml.diagramLayout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6.xml" ContentType="application/vnd.openxmlformats-officedocument.them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diagrams/drawing8.xml" ContentType="application/vnd.ms-office.drawingml.diagramDrawing+xml"/>
  <Override PartName="/ppt/slideLayouts/slideLayout222.xml" ContentType="application/vnd.openxmlformats-officedocument.presentationml.slideLayout+xml"/>
  <Override PartName="/ppt/diagrams/quickStyle8.xml" ContentType="application/vnd.openxmlformats-officedocument.drawingml.diagramStyl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diagrams/colors10.xml" ContentType="application/vnd.openxmlformats-officedocument.drawingml.diagramColors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8.xml" ContentType="application/vnd.openxmlformats-officedocument.theme+xml"/>
  <Override PartName="/ppt/diagrams/data9.xml" ContentType="application/vnd.openxmlformats-officedocument.drawingml.diagramData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diagrams/colors8.xml" ContentType="application/vnd.openxmlformats-officedocument.drawingml.diagramColors+xml"/>
  <Override PartName="/ppt/slideLayouts/slideLayout232.xml" ContentType="application/vnd.openxmlformats-officedocument.presentationml.slideLayout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diagrams/quickStyle7.xml" ContentType="application/vnd.openxmlformats-officedocument.drawingml.diagramStyl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diagrams/layout2.xml" ContentType="application/vnd.openxmlformats-officedocument.drawingml.diagram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diagrams/data11.xml" ContentType="application/vnd.openxmlformats-officedocument.drawingml.diagramData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diagrams/drawing9.xml" ContentType="application/vnd.ms-office.drawingml.diagramDrawing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diagrams/quickStyle9.xml" ContentType="application/vnd.openxmlformats-officedocument.drawingml.diagramStyle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diagrams/drawing1.xml" ContentType="application/vnd.ms-office.drawingml.diagramDrawing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Masters/slideMaster25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diagrams/quickStyle6.xml" ContentType="application/vnd.openxmlformats-officedocument.drawingml.diagramStyle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diagrams/layout1.xml" ContentType="application/vnd.openxmlformats-officedocument.drawingml.diagram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diagrams/drawing3.xml" ContentType="application/vnd.ms-office.drawingml.diagramDrawing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diagrams/data10.xml" ContentType="application/vnd.openxmlformats-officedocument.drawingml.diagramData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3" r:id="rId1"/>
    <p:sldMasterId id="2147484105" r:id="rId2"/>
    <p:sldMasterId id="2147484117" r:id="rId3"/>
    <p:sldMasterId id="2147484129" r:id="rId4"/>
    <p:sldMasterId id="2147484141" r:id="rId5"/>
    <p:sldMasterId id="2147484153" r:id="rId6"/>
    <p:sldMasterId id="2147484165" r:id="rId7"/>
    <p:sldMasterId id="2147484177" r:id="rId8"/>
    <p:sldMasterId id="2147484189" r:id="rId9"/>
    <p:sldMasterId id="2147484201" r:id="rId10"/>
    <p:sldMasterId id="2147484213" r:id="rId11"/>
    <p:sldMasterId id="2147484225" r:id="rId12"/>
    <p:sldMasterId id="2147484237" r:id="rId13"/>
    <p:sldMasterId id="2147484249" r:id="rId14"/>
    <p:sldMasterId id="2147484261" r:id="rId15"/>
    <p:sldMasterId id="2147484273" r:id="rId16"/>
    <p:sldMasterId id="2147484285" r:id="rId17"/>
    <p:sldMasterId id="2147484297" r:id="rId18"/>
    <p:sldMasterId id="2147484309" r:id="rId19"/>
    <p:sldMasterId id="2147484321" r:id="rId20"/>
    <p:sldMasterId id="2147484333" r:id="rId21"/>
    <p:sldMasterId id="2147484345" r:id="rId22"/>
    <p:sldMasterId id="2147484357" r:id="rId23"/>
    <p:sldMasterId id="2147484369" r:id="rId24"/>
    <p:sldMasterId id="2147484381" r:id="rId25"/>
    <p:sldMasterId id="2147484393" r:id="rId26"/>
    <p:sldMasterId id="2147484405" r:id="rId27"/>
    <p:sldMasterId id="2147484597" r:id="rId28"/>
  </p:sldMasterIdLst>
  <p:notesMasterIdLst>
    <p:notesMasterId r:id="rId48"/>
  </p:notesMasterIdLst>
  <p:sldIdLst>
    <p:sldId id="256" r:id="rId29"/>
    <p:sldId id="257" r:id="rId30"/>
    <p:sldId id="258" r:id="rId31"/>
    <p:sldId id="259" r:id="rId32"/>
    <p:sldId id="260" r:id="rId33"/>
    <p:sldId id="261" r:id="rId34"/>
    <p:sldId id="262" r:id="rId35"/>
    <p:sldId id="263" r:id="rId36"/>
    <p:sldId id="264" r:id="rId37"/>
    <p:sldId id="265" r:id="rId38"/>
    <p:sldId id="266" r:id="rId39"/>
    <p:sldId id="269" r:id="rId40"/>
    <p:sldId id="270" r:id="rId41"/>
    <p:sldId id="271" r:id="rId42"/>
    <p:sldId id="267" r:id="rId43"/>
    <p:sldId id="268" r:id="rId44"/>
    <p:sldId id="273" r:id="rId45"/>
    <p:sldId id="274" r:id="rId46"/>
    <p:sldId id="272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1.xml"/><Relationship Id="rId41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8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slide" Target="../slides/slide13.xml"/><Relationship Id="rId1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BB37D3-4BA5-4330-A252-39B6B71423FD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B34A6F-1D0A-4735-BE40-CC5409C5D8B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 автору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BA48B24-AA64-4B3E-A4A7-D9A9DE7F7C4B}" type="parTrans" cxnId="{B68B5B1D-A7F0-4402-B4BC-6EF2FA0326F4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115ED758-A413-4D9B-8AFB-3DAAA4171AC2}" type="sibTrans" cxnId="{B68B5B1D-A7F0-4402-B4BC-6EF2FA0326F4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D335EB6A-FAFB-44E0-A981-2906C5CD0DCE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Дошкольника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262E6FD-B0E5-4890-9C11-B3B3D180E5D3}" type="parTrans" cxnId="{DA749B9A-82C3-4487-AF8A-A730DD19F203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2F690ECE-2CE7-43B0-B197-54D07E760DD8}" type="sibTrans" cxnId="{DA749B9A-82C3-4487-AF8A-A730DD19F203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646DCB73-81E4-4A27-B745-DC30538598F9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Педагога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0F89C56-2E88-4087-99AA-E78AF5B62C57}" type="parTrans" cxnId="{44DAD128-95A6-43D1-BC7D-328DC16C26E9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4E1C1772-6B93-491B-BEAC-3BB08B624FF0}" type="sibTrans" cxnId="{44DAD128-95A6-43D1-BC7D-328DC16C26E9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5D05F507-12EE-4628-B5FE-5618D2FD229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Дошкольного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учреждения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BBEAB0D-9DF6-47D6-8932-8C89633CFA79}" type="parTrans" cxnId="{40D3F35B-13AB-4AEB-B12B-BF5B7523C732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AECADBB0-C0D7-41ED-AAFB-4F2A9640342E}" type="sibTrans" cxnId="{40D3F35B-13AB-4AEB-B12B-BF5B7523C732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47BE6307-3BA7-40D7-A21D-4FD4D33DB48D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Семьи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9365D63-452C-411A-9A05-285846672479}" type="parTrans" cxnId="{76230738-9EDF-4870-AA6E-FC9D7054EE06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6A6DAC0C-7937-4E5D-BF29-3EE462895FAD}" type="sibTrans" cxnId="{76230738-9EDF-4870-AA6E-FC9D7054EE06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D46969C4-FA0F-43D2-A2D3-EB2789474DDE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Коллектива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5A54EAF-D463-4004-8666-08E908E4676F}" type="parTrans" cxnId="{D341F379-3F80-4D7E-9912-A76A9FBD873F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2108A9C8-CE7A-4E3A-829E-FE0F9FE06DB2}" type="sibTrans" cxnId="{D341F379-3F80-4D7E-9912-A76A9FBD873F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2592C85F-111B-4233-92F9-93538E8CEB11}" type="pres">
      <dgm:prSet presAssocID="{F0BB37D3-4BA5-4330-A252-39B6B71423F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4554928-0FAD-40EA-B793-CF8F956804F7}" type="pres">
      <dgm:prSet presAssocID="{E0B34A6F-1D0A-4735-BE40-CC5409C5D8B8}" presName="hierRoot1" presStyleCnt="0">
        <dgm:presLayoutVars>
          <dgm:hierBranch val="init"/>
        </dgm:presLayoutVars>
      </dgm:prSet>
      <dgm:spPr/>
    </dgm:pt>
    <dgm:pt modelId="{9C570AD1-63BE-4476-8782-74EEBCD3DF43}" type="pres">
      <dgm:prSet presAssocID="{E0B34A6F-1D0A-4735-BE40-CC5409C5D8B8}" presName="rootComposite1" presStyleCnt="0"/>
      <dgm:spPr/>
    </dgm:pt>
    <dgm:pt modelId="{DFE3DD72-2092-4782-8887-094EDDCBAB05}" type="pres">
      <dgm:prSet presAssocID="{E0B34A6F-1D0A-4735-BE40-CC5409C5D8B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8B884F-1797-4A2D-B952-E477864E25CB}" type="pres">
      <dgm:prSet presAssocID="{E0B34A6F-1D0A-4735-BE40-CC5409C5D8B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7D02D12-9695-4D98-B50E-D25513F33C13}" type="pres">
      <dgm:prSet presAssocID="{E0B34A6F-1D0A-4735-BE40-CC5409C5D8B8}" presName="hierChild2" presStyleCnt="0"/>
      <dgm:spPr/>
    </dgm:pt>
    <dgm:pt modelId="{A23504C1-998B-4E08-B157-71E4D74F4E78}" type="pres">
      <dgm:prSet presAssocID="{8262E6FD-B0E5-4890-9C11-B3B3D180E5D3}" presName="Name37" presStyleLbl="parChTrans1D2" presStyleIdx="0" presStyleCnt="5"/>
      <dgm:spPr/>
      <dgm:t>
        <a:bodyPr/>
        <a:lstStyle/>
        <a:p>
          <a:endParaRPr lang="ru-RU"/>
        </a:p>
      </dgm:t>
    </dgm:pt>
    <dgm:pt modelId="{91B446E5-3C2C-4591-A582-824ECB954CFB}" type="pres">
      <dgm:prSet presAssocID="{D335EB6A-FAFB-44E0-A981-2906C5CD0DCE}" presName="hierRoot2" presStyleCnt="0">
        <dgm:presLayoutVars>
          <dgm:hierBranch val="init"/>
        </dgm:presLayoutVars>
      </dgm:prSet>
      <dgm:spPr/>
    </dgm:pt>
    <dgm:pt modelId="{7D866226-1287-4122-9E78-E396D0FB42E3}" type="pres">
      <dgm:prSet presAssocID="{D335EB6A-FAFB-44E0-A981-2906C5CD0DCE}" presName="rootComposite" presStyleCnt="0"/>
      <dgm:spPr/>
    </dgm:pt>
    <dgm:pt modelId="{4B550498-99EF-43B2-B72B-4B5207696F10}" type="pres">
      <dgm:prSet presAssocID="{D335EB6A-FAFB-44E0-A981-2906C5CD0DCE}" presName="rootText" presStyleLbl="node2" presStyleIdx="0" presStyleCnt="5" custScaleX="123843" custScaleY="152681" custLinFactNeighborX="-5312" custLinFactNeighborY="1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8C2771-5524-49A1-94B6-06B61FD5BDA7}" type="pres">
      <dgm:prSet presAssocID="{D335EB6A-FAFB-44E0-A981-2906C5CD0DCE}" presName="rootConnector" presStyleLbl="node2" presStyleIdx="0" presStyleCnt="5"/>
      <dgm:spPr/>
      <dgm:t>
        <a:bodyPr/>
        <a:lstStyle/>
        <a:p>
          <a:endParaRPr lang="ru-RU"/>
        </a:p>
      </dgm:t>
    </dgm:pt>
    <dgm:pt modelId="{FAB76919-A932-4476-8601-056861BEBE10}" type="pres">
      <dgm:prSet presAssocID="{D335EB6A-FAFB-44E0-A981-2906C5CD0DCE}" presName="hierChild4" presStyleCnt="0"/>
      <dgm:spPr/>
    </dgm:pt>
    <dgm:pt modelId="{26BD60CF-EE4B-4472-94F2-84A442D43E99}" type="pres">
      <dgm:prSet presAssocID="{D335EB6A-FAFB-44E0-A981-2906C5CD0DCE}" presName="hierChild5" presStyleCnt="0"/>
      <dgm:spPr/>
    </dgm:pt>
    <dgm:pt modelId="{28F18879-6902-4C61-88EE-D877B898385D}" type="pres">
      <dgm:prSet presAssocID="{70F89C56-2E88-4087-99AA-E78AF5B62C57}" presName="Name37" presStyleLbl="parChTrans1D2" presStyleIdx="1" presStyleCnt="5"/>
      <dgm:spPr/>
      <dgm:t>
        <a:bodyPr/>
        <a:lstStyle/>
        <a:p>
          <a:endParaRPr lang="ru-RU"/>
        </a:p>
      </dgm:t>
    </dgm:pt>
    <dgm:pt modelId="{C1A95330-7DB5-473F-A877-77414608550A}" type="pres">
      <dgm:prSet presAssocID="{646DCB73-81E4-4A27-B745-DC30538598F9}" presName="hierRoot2" presStyleCnt="0">
        <dgm:presLayoutVars>
          <dgm:hierBranch val="init"/>
        </dgm:presLayoutVars>
      </dgm:prSet>
      <dgm:spPr/>
    </dgm:pt>
    <dgm:pt modelId="{8E54C579-37DC-46F0-8AA1-583104B17D33}" type="pres">
      <dgm:prSet presAssocID="{646DCB73-81E4-4A27-B745-DC30538598F9}" presName="rootComposite" presStyleCnt="0"/>
      <dgm:spPr/>
    </dgm:pt>
    <dgm:pt modelId="{4FA3D936-9288-411F-8137-0E71027D6198}" type="pres">
      <dgm:prSet presAssocID="{646DCB73-81E4-4A27-B745-DC30538598F9}" presName="rootText" presStyleLbl="node2" presStyleIdx="1" presStyleCnt="5" custScaleY="1526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73575C-8D6F-4BFD-BD2C-74D60CC5A9D6}" type="pres">
      <dgm:prSet presAssocID="{646DCB73-81E4-4A27-B745-DC30538598F9}" presName="rootConnector" presStyleLbl="node2" presStyleIdx="1" presStyleCnt="5"/>
      <dgm:spPr/>
      <dgm:t>
        <a:bodyPr/>
        <a:lstStyle/>
        <a:p>
          <a:endParaRPr lang="ru-RU"/>
        </a:p>
      </dgm:t>
    </dgm:pt>
    <dgm:pt modelId="{47DB1540-ADC4-4385-A48D-76884134DBB4}" type="pres">
      <dgm:prSet presAssocID="{646DCB73-81E4-4A27-B745-DC30538598F9}" presName="hierChild4" presStyleCnt="0"/>
      <dgm:spPr/>
    </dgm:pt>
    <dgm:pt modelId="{17366FE3-1676-4A1E-909F-71CF3D8C424E}" type="pres">
      <dgm:prSet presAssocID="{646DCB73-81E4-4A27-B745-DC30538598F9}" presName="hierChild5" presStyleCnt="0"/>
      <dgm:spPr/>
    </dgm:pt>
    <dgm:pt modelId="{A2E6B124-0BAC-479B-8955-2D8666E0984D}" type="pres">
      <dgm:prSet presAssocID="{7BBEAB0D-9DF6-47D6-8932-8C89633CFA79}" presName="Name37" presStyleLbl="parChTrans1D2" presStyleIdx="2" presStyleCnt="5"/>
      <dgm:spPr/>
      <dgm:t>
        <a:bodyPr/>
        <a:lstStyle/>
        <a:p>
          <a:endParaRPr lang="ru-RU"/>
        </a:p>
      </dgm:t>
    </dgm:pt>
    <dgm:pt modelId="{63A9956C-56B1-458A-B5A3-5F73A128618A}" type="pres">
      <dgm:prSet presAssocID="{5D05F507-12EE-4628-B5FE-5618D2FD2290}" presName="hierRoot2" presStyleCnt="0">
        <dgm:presLayoutVars>
          <dgm:hierBranch val="init"/>
        </dgm:presLayoutVars>
      </dgm:prSet>
      <dgm:spPr/>
    </dgm:pt>
    <dgm:pt modelId="{A8F79FF7-DDE5-42A4-AF45-D8C851B92869}" type="pres">
      <dgm:prSet presAssocID="{5D05F507-12EE-4628-B5FE-5618D2FD2290}" presName="rootComposite" presStyleCnt="0"/>
      <dgm:spPr/>
    </dgm:pt>
    <dgm:pt modelId="{CAFF1A38-138E-4C8F-B23B-37F6A6BD5BAE}" type="pres">
      <dgm:prSet presAssocID="{5D05F507-12EE-4628-B5FE-5618D2FD2290}" presName="rootText" presStyleLbl="node2" presStyleIdx="2" presStyleCnt="5" custScaleX="142390" custScaleY="1632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3F0451-535C-439F-992B-15114C9A39A7}" type="pres">
      <dgm:prSet presAssocID="{5D05F507-12EE-4628-B5FE-5618D2FD2290}" presName="rootConnector" presStyleLbl="node2" presStyleIdx="2" presStyleCnt="5"/>
      <dgm:spPr/>
      <dgm:t>
        <a:bodyPr/>
        <a:lstStyle/>
        <a:p>
          <a:endParaRPr lang="ru-RU"/>
        </a:p>
      </dgm:t>
    </dgm:pt>
    <dgm:pt modelId="{EF8833DC-FD1E-4049-866F-9CD6556BE767}" type="pres">
      <dgm:prSet presAssocID="{5D05F507-12EE-4628-B5FE-5618D2FD2290}" presName="hierChild4" presStyleCnt="0"/>
      <dgm:spPr/>
    </dgm:pt>
    <dgm:pt modelId="{97A97EA0-848B-430E-8200-1B29B37CE741}" type="pres">
      <dgm:prSet presAssocID="{5D05F507-12EE-4628-B5FE-5618D2FD2290}" presName="hierChild5" presStyleCnt="0"/>
      <dgm:spPr/>
    </dgm:pt>
    <dgm:pt modelId="{44A8E238-5B5E-47D4-9854-F162BAE02054}" type="pres">
      <dgm:prSet presAssocID="{79365D63-452C-411A-9A05-285846672479}" presName="Name37" presStyleLbl="parChTrans1D2" presStyleIdx="3" presStyleCnt="5"/>
      <dgm:spPr/>
      <dgm:t>
        <a:bodyPr/>
        <a:lstStyle/>
        <a:p>
          <a:endParaRPr lang="ru-RU"/>
        </a:p>
      </dgm:t>
    </dgm:pt>
    <dgm:pt modelId="{4EE1FF77-DA12-4CAA-83A3-49C235CC5E45}" type="pres">
      <dgm:prSet presAssocID="{47BE6307-3BA7-40D7-A21D-4FD4D33DB48D}" presName="hierRoot2" presStyleCnt="0">
        <dgm:presLayoutVars>
          <dgm:hierBranch val="init"/>
        </dgm:presLayoutVars>
      </dgm:prSet>
      <dgm:spPr/>
    </dgm:pt>
    <dgm:pt modelId="{19EBD62C-8A4C-4258-B584-FB4A464F2AD2}" type="pres">
      <dgm:prSet presAssocID="{47BE6307-3BA7-40D7-A21D-4FD4D33DB48D}" presName="rootComposite" presStyleCnt="0"/>
      <dgm:spPr/>
    </dgm:pt>
    <dgm:pt modelId="{74EE7B39-5E91-4BE3-AA96-1C33E0497044}" type="pres">
      <dgm:prSet presAssocID="{47BE6307-3BA7-40D7-A21D-4FD4D33DB48D}" presName="rootText" presStyleLbl="node2" presStyleIdx="3" presStyleCnt="5" custScaleY="1632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8A44FB-165F-458B-B2B9-929A4A511F3D}" type="pres">
      <dgm:prSet presAssocID="{47BE6307-3BA7-40D7-A21D-4FD4D33DB48D}" presName="rootConnector" presStyleLbl="node2" presStyleIdx="3" presStyleCnt="5"/>
      <dgm:spPr/>
      <dgm:t>
        <a:bodyPr/>
        <a:lstStyle/>
        <a:p>
          <a:endParaRPr lang="ru-RU"/>
        </a:p>
      </dgm:t>
    </dgm:pt>
    <dgm:pt modelId="{D799F225-BBC7-4453-AE00-972B19D33FC6}" type="pres">
      <dgm:prSet presAssocID="{47BE6307-3BA7-40D7-A21D-4FD4D33DB48D}" presName="hierChild4" presStyleCnt="0"/>
      <dgm:spPr/>
    </dgm:pt>
    <dgm:pt modelId="{8A491A68-3696-4DA8-A173-7B7C53EEB301}" type="pres">
      <dgm:prSet presAssocID="{47BE6307-3BA7-40D7-A21D-4FD4D33DB48D}" presName="hierChild5" presStyleCnt="0"/>
      <dgm:spPr/>
    </dgm:pt>
    <dgm:pt modelId="{C8CE1B04-7F12-4D5F-8DA6-492E0EB77494}" type="pres">
      <dgm:prSet presAssocID="{85A54EAF-D463-4004-8666-08E908E4676F}" presName="Name37" presStyleLbl="parChTrans1D2" presStyleIdx="4" presStyleCnt="5"/>
      <dgm:spPr/>
      <dgm:t>
        <a:bodyPr/>
        <a:lstStyle/>
        <a:p>
          <a:endParaRPr lang="ru-RU"/>
        </a:p>
      </dgm:t>
    </dgm:pt>
    <dgm:pt modelId="{90B0A743-315C-4566-99FF-405632827F5B}" type="pres">
      <dgm:prSet presAssocID="{D46969C4-FA0F-43D2-A2D3-EB2789474DDE}" presName="hierRoot2" presStyleCnt="0">
        <dgm:presLayoutVars>
          <dgm:hierBranch val="init"/>
        </dgm:presLayoutVars>
      </dgm:prSet>
      <dgm:spPr/>
    </dgm:pt>
    <dgm:pt modelId="{915245A2-0756-43B9-9459-2E52A952123A}" type="pres">
      <dgm:prSet presAssocID="{D46969C4-FA0F-43D2-A2D3-EB2789474DDE}" presName="rootComposite" presStyleCnt="0"/>
      <dgm:spPr/>
    </dgm:pt>
    <dgm:pt modelId="{37DD63BD-4161-4C3A-A7C8-B55F132CABC4}" type="pres">
      <dgm:prSet presAssocID="{D46969C4-FA0F-43D2-A2D3-EB2789474DDE}" presName="rootText" presStyleLbl="node2" presStyleIdx="4" presStyleCnt="5" custScaleX="125661" custScaleY="1526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C5873B-24E8-4FB4-9210-1FDF63DF809A}" type="pres">
      <dgm:prSet presAssocID="{D46969C4-FA0F-43D2-A2D3-EB2789474DDE}" presName="rootConnector" presStyleLbl="node2" presStyleIdx="4" presStyleCnt="5"/>
      <dgm:spPr/>
      <dgm:t>
        <a:bodyPr/>
        <a:lstStyle/>
        <a:p>
          <a:endParaRPr lang="ru-RU"/>
        </a:p>
      </dgm:t>
    </dgm:pt>
    <dgm:pt modelId="{DB79DCA4-4D85-443B-A8D0-F926876C060F}" type="pres">
      <dgm:prSet presAssocID="{D46969C4-FA0F-43D2-A2D3-EB2789474DDE}" presName="hierChild4" presStyleCnt="0"/>
      <dgm:spPr/>
    </dgm:pt>
    <dgm:pt modelId="{594AB2D8-868B-4174-BB1C-3126B1676C92}" type="pres">
      <dgm:prSet presAssocID="{D46969C4-FA0F-43D2-A2D3-EB2789474DDE}" presName="hierChild5" presStyleCnt="0"/>
      <dgm:spPr/>
    </dgm:pt>
    <dgm:pt modelId="{E2AFF579-D927-4B30-8AA6-565C2C173648}" type="pres">
      <dgm:prSet presAssocID="{E0B34A6F-1D0A-4735-BE40-CC5409C5D8B8}" presName="hierChild3" presStyleCnt="0"/>
      <dgm:spPr/>
    </dgm:pt>
  </dgm:ptLst>
  <dgm:cxnLst>
    <dgm:cxn modelId="{B68B5B1D-A7F0-4402-B4BC-6EF2FA0326F4}" srcId="{F0BB37D3-4BA5-4330-A252-39B6B71423FD}" destId="{E0B34A6F-1D0A-4735-BE40-CC5409C5D8B8}" srcOrd="0" destOrd="0" parTransId="{ABA48B24-AA64-4B3E-A4A7-D9A9DE7F7C4B}" sibTransId="{115ED758-A413-4D9B-8AFB-3DAAA4171AC2}"/>
    <dgm:cxn modelId="{96A59500-43DA-4288-8B86-B9F24E6AE4CD}" type="presOf" srcId="{D46969C4-FA0F-43D2-A2D3-EB2789474DDE}" destId="{37DD63BD-4161-4C3A-A7C8-B55F132CABC4}" srcOrd="0" destOrd="0" presId="urn:microsoft.com/office/officeart/2005/8/layout/orgChart1"/>
    <dgm:cxn modelId="{05E142A6-5B6B-4705-8CB3-1476AD38A049}" type="presOf" srcId="{E0B34A6F-1D0A-4735-BE40-CC5409C5D8B8}" destId="{DFE3DD72-2092-4782-8887-094EDDCBAB05}" srcOrd="0" destOrd="0" presId="urn:microsoft.com/office/officeart/2005/8/layout/orgChart1"/>
    <dgm:cxn modelId="{7DC545D3-8078-4C5F-8637-811B11AC3C7B}" type="presOf" srcId="{8262E6FD-B0E5-4890-9C11-B3B3D180E5D3}" destId="{A23504C1-998B-4E08-B157-71E4D74F4E78}" srcOrd="0" destOrd="0" presId="urn:microsoft.com/office/officeart/2005/8/layout/orgChart1"/>
    <dgm:cxn modelId="{D00C77DA-41F6-488E-97FF-8675094BF7D4}" type="presOf" srcId="{E0B34A6F-1D0A-4735-BE40-CC5409C5D8B8}" destId="{538B884F-1797-4A2D-B952-E477864E25CB}" srcOrd="1" destOrd="0" presId="urn:microsoft.com/office/officeart/2005/8/layout/orgChart1"/>
    <dgm:cxn modelId="{1C1E522A-AB3B-4F45-8B4F-B896A51BBD63}" type="presOf" srcId="{79365D63-452C-411A-9A05-285846672479}" destId="{44A8E238-5B5E-47D4-9854-F162BAE02054}" srcOrd="0" destOrd="0" presId="urn:microsoft.com/office/officeart/2005/8/layout/orgChart1"/>
    <dgm:cxn modelId="{9BD88B6E-00CE-4A50-BF60-379D0C6A7F8C}" type="presOf" srcId="{7BBEAB0D-9DF6-47D6-8932-8C89633CFA79}" destId="{A2E6B124-0BAC-479B-8955-2D8666E0984D}" srcOrd="0" destOrd="0" presId="urn:microsoft.com/office/officeart/2005/8/layout/orgChart1"/>
    <dgm:cxn modelId="{76230738-9EDF-4870-AA6E-FC9D7054EE06}" srcId="{E0B34A6F-1D0A-4735-BE40-CC5409C5D8B8}" destId="{47BE6307-3BA7-40D7-A21D-4FD4D33DB48D}" srcOrd="3" destOrd="0" parTransId="{79365D63-452C-411A-9A05-285846672479}" sibTransId="{6A6DAC0C-7937-4E5D-BF29-3EE462895FAD}"/>
    <dgm:cxn modelId="{40D3F35B-13AB-4AEB-B12B-BF5B7523C732}" srcId="{E0B34A6F-1D0A-4735-BE40-CC5409C5D8B8}" destId="{5D05F507-12EE-4628-B5FE-5618D2FD2290}" srcOrd="2" destOrd="0" parTransId="{7BBEAB0D-9DF6-47D6-8932-8C89633CFA79}" sibTransId="{AECADBB0-C0D7-41ED-AAFB-4F2A9640342E}"/>
    <dgm:cxn modelId="{891525E4-C5F1-47FE-B0E1-422621435527}" type="presOf" srcId="{D335EB6A-FAFB-44E0-A981-2906C5CD0DCE}" destId="{428C2771-5524-49A1-94B6-06B61FD5BDA7}" srcOrd="1" destOrd="0" presId="urn:microsoft.com/office/officeart/2005/8/layout/orgChart1"/>
    <dgm:cxn modelId="{A1F5F841-924E-4936-B70D-F10EF897A8A1}" type="presOf" srcId="{70F89C56-2E88-4087-99AA-E78AF5B62C57}" destId="{28F18879-6902-4C61-88EE-D877B898385D}" srcOrd="0" destOrd="0" presId="urn:microsoft.com/office/officeart/2005/8/layout/orgChart1"/>
    <dgm:cxn modelId="{43933B75-9803-40FB-A1B1-7FCAF9733DA5}" type="presOf" srcId="{F0BB37D3-4BA5-4330-A252-39B6B71423FD}" destId="{2592C85F-111B-4233-92F9-93538E8CEB11}" srcOrd="0" destOrd="0" presId="urn:microsoft.com/office/officeart/2005/8/layout/orgChart1"/>
    <dgm:cxn modelId="{AD53214F-B00C-4D17-82C1-C0B9B24246E9}" type="presOf" srcId="{47BE6307-3BA7-40D7-A21D-4FD4D33DB48D}" destId="{E98A44FB-165F-458B-B2B9-929A4A511F3D}" srcOrd="1" destOrd="0" presId="urn:microsoft.com/office/officeart/2005/8/layout/orgChart1"/>
    <dgm:cxn modelId="{2D33139A-3C67-4923-8617-14DBADEC04F2}" type="presOf" srcId="{85A54EAF-D463-4004-8666-08E908E4676F}" destId="{C8CE1B04-7F12-4D5F-8DA6-492E0EB77494}" srcOrd="0" destOrd="0" presId="urn:microsoft.com/office/officeart/2005/8/layout/orgChart1"/>
    <dgm:cxn modelId="{D341F379-3F80-4D7E-9912-A76A9FBD873F}" srcId="{E0B34A6F-1D0A-4735-BE40-CC5409C5D8B8}" destId="{D46969C4-FA0F-43D2-A2D3-EB2789474DDE}" srcOrd="4" destOrd="0" parTransId="{85A54EAF-D463-4004-8666-08E908E4676F}" sibTransId="{2108A9C8-CE7A-4E3A-829E-FE0F9FE06DB2}"/>
    <dgm:cxn modelId="{1B3064A3-B4F2-4AE5-8DD0-22AB8AF66532}" type="presOf" srcId="{D46969C4-FA0F-43D2-A2D3-EB2789474DDE}" destId="{13C5873B-24E8-4FB4-9210-1FDF63DF809A}" srcOrd="1" destOrd="0" presId="urn:microsoft.com/office/officeart/2005/8/layout/orgChart1"/>
    <dgm:cxn modelId="{DA749B9A-82C3-4487-AF8A-A730DD19F203}" srcId="{E0B34A6F-1D0A-4735-BE40-CC5409C5D8B8}" destId="{D335EB6A-FAFB-44E0-A981-2906C5CD0DCE}" srcOrd="0" destOrd="0" parTransId="{8262E6FD-B0E5-4890-9C11-B3B3D180E5D3}" sibTransId="{2F690ECE-2CE7-43B0-B197-54D07E760DD8}"/>
    <dgm:cxn modelId="{E0BBF8AF-7A20-4001-9C34-658E4438C682}" type="presOf" srcId="{D335EB6A-FAFB-44E0-A981-2906C5CD0DCE}" destId="{4B550498-99EF-43B2-B72B-4B5207696F10}" srcOrd="0" destOrd="0" presId="urn:microsoft.com/office/officeart/2005/8/layout/orgChart1"/>
    <dgm:cxn modelId="{FFAD26B4-5DA3-424C-AB7A-C79E32B1C01A}" type="presOf" srcId="{5D05F507-12EE-4628-B5FE-5618D2FD2290}" destId="{CAFF1A38-138E-4C8F-B23B-37F6A6BD5BAE}" srcOrd="0" destOrd="0" presId="urn:microsoft.com/office/officeart/2005/8/layout/orgChart1"/>
    <dgm:cxn modelId="{76146C1D-F0AA-4502-B2FE-90F363B3A55A}" type="presOf" srcId="{646DCB73-81E4-4A27-B745-DC30538598F9}" destId="{4FA3D936-9288-411F-8137-0E71027D6198}" srcOrd="0" destOrd="0" presId="urn:microsoft.com/office/officeart/2005/8/layout/orgChart1"/>
    <dgm:cxn modelId="{2153738E-099A-4A02-8712-7515A67306EC}" type="presOf" srcId="{47BE6307-3BA7-40D7-A21D-4FD4D33DB48D}" destId="{74EE7B39-5E91-4BE3-AA96-1C33E0497044}" srcOrd="0" destOrd="0" presId="urn:microsoft.com/office/officeart/2005/8/layout/orgChart1"/>
    <dgm:cxn modelId="{44DAD128-95A6-43D1-BC7D-328DC16C26E9}" srcId="{E0B34A6F-1D0A-4735-BE40-CC5409C5D8B8}" destId="{646DCB73-81E4-4A27-B745-DC30538598F9}" srcOrd="1" destOrd="0" parTransId="{70F89C56-2E88-4087-99AA-E78AF5B62C57}" sibTransId="{4E1C1772-6B93-491B-BEAC-3BB08B624FF0}"/>
    <dgm:cxn modelId="{88FAAE3E-F19A-49F1-A42F-0B650C32007C}" type="presOf" srcId="{5D05F507-12EE-4628-B5FE-5618D2FD2290}" destId="{A53F0451-535C-439F-992B-15114C9A39A7}" srcOrd="1" destOrd="0" presId="urn:microsoft.com/office/officeart/2005/8/layout/orgChart1"/>
    <dgm:cxn modelId="{3412F54F-BADC-45AC-A47D-ED5A7707ACAC}" type="presOf" srcId="{646DCB73-81E4-4A27-B745-DC30538598F9}" destId="{B273575C-8D6F-4BFD-BD2C-74D60CC5A9D6}" srcOrd="1" destOrd="0" presId="urn:microsoft.com/office/officeart/2005/8/layout/orgChart1"/>
    <dgm:cxn modelId="{741453D1-0BFA-4435-AD5D-0F3000FEFB48}" type="presParOf" srcId="{2592C85F-111B-4233-92F9-93538E8CEB11}" destId="{94554928-0FAD-40EA-B793-CF8F956804F7}" srcOrd="0" destOrd="0" presId="urn:microsoft.com/office/officeart/2005/8/layout/orgChart1"/>
    <dgm:cxn modelId="{43A725F4-A751-4742-835F-634553EC8339}" type="presParOf" srcId="{94554928-0FAD-40EA-B793-CF8F956804F7}" destId="{9C570AD1-63BE-4476-8782-74EEBCD3DF43}" srcOrd="0" destOrd="0" presId="urn:microsoft.com/office/officeart/2005/8/layout/orgChart1"/>
    <dgm:cxn modelId="{ED1084F5-886B-4A0B-9137-5B181BA2CA0E}" type="presParOf" srcId="{9C570AD1-63BE-4476-8782-74EEBCD3DF43}" destId="{DFE3DD72-2092-4782-8887-094EDDCBAB05}" srcOrd="0" destOrd="0" presId="urn:microsoft.com/office/officeart/2005/8/layout/orgChart1"/>
    <dgm:cxn modelId="{82CB4A15-D4D1-43E8-9CF8-DF7F399AF206}" type="presParOf" srcId="{9C570AD1-63BE-4476-8782-74EEBCD3DF43}" destId="{538B884F-1797-4A2D-B952-E477864E25CB}" srcOrd="1" destOrd="0" presId="urn:microsoft.com/office/officeart/2005/8/layout/orgChart1"/>
    <dgm:cxn modelId="{DC98BE2D-767D-434E-882A-5003AB4EEFD6}" type="presParOf" srcId="{94554928-0FAD-40EA-B793-CF8F956804F7}" destId="{67D02D12-9695-4D98-B50E-D25513F33C13}" srcOrd="1" destOrd="0" presId="urn:microsoft.com/office/officeart/2005/8/layout/orgChart1"/>
    <dgm:cxn modelId="{31E06A6D-B7A1-4955-964C-E4ED6FA7AD81}" type="presParOf" srcId="{67D02D12-9695-4D98-B50E-D25513F33C13}" destId="{A23504C1-998B-4E08-B157-71E4D74F4E78}" srcOrd="0" destOrd="0" presId="urn:microsoft.com/office/officeart/2005/8/layout/orgChart1"/>
    <dgm:cxn modelId="{A42EFC32-1651-4C3B-94CD-562878245714}" type="presParOf" srcId="{67D02D12-9695-4D98-B50E-D25513F33C13}" destId="{91B446E5-3C2C-4591-A582-824ECB954CFB}" srcOrd="1" destOrd="0" presId="urn:microsoft.com/office/officeart/2005/8/layout/orgChart1"/>
    <dgm:cxn modelId="{B51484C4-B5A0-41DD-982E-ED72884CBBBE}" type="presParOf" srcId="{91B446E5-3C2C-4591-A582-824ECB954CFB}" destId="{7D866226-1287-4122-9E78-E396D0FB42E3}" srcOrd="0" destOrd="0" presId="urn:microsoft.com/office/officeart/2005/8/layout/orgChart1"/>
    <dgm:cxn modelId="{7186C5A7-F562-44CA-AA34-8AAE05E2ECB9}" type="presParOf" srcId="{7D866226-1287-4122-9E78-E396D0FB42E3}" destId="{4B550498-99EF-43B2-B72B-4B5207696F10}" srcOrd="0" destOrd="0" presId="urn:microsoft.com/office/officeart/2005/8/layout/orgChart1"/>
    <dgm:cxn modelId="{E6D6C4AD-2F97-4ECD-A2AD-A678DA0D5D4A}" type="presParOf" srcId="{7D866226-1287-4122-9E78-E396D0FB42E3}" destId="{428C2771-5524-49A1-94B6-06B61FD5BDA7}" srcOrd="1" destOrd="0" presId="urn:microsoft.com/office/officeart/2005/8/layout/orgChart1"/>
    <dgm:cxn modelId="{6EFAA89A-B5EE-49E6-9BA2-77622B44709D}" type="presParOf" srcId="{91B446E5-3C2C-4591-A582-824ECB954CFB}" destId="{FAB76919-A932-4476-8601-056861BEBE10}" srcOrd="1" destOrd="0" presId="urn:microsoft.com/office/officeart/2005/8/layout/orgChart1"/>
    <dgm:cxn modelId="{8FEE072B-12B2-40BB-A4FA-4E743B5939DD}" type="presParOf" srcId="{91B446E5-3C2C-4591-A582-824ECB954CFB}" destId="{26BD60CF-EE4B-4472-94F2-84A442D43E99}" srcOrd="2" destOrd="0" presId="urn:microsoft.com/office/officeart/2005/8/layout/orgChart1"/>
    <dgm:cxn modelId="{C1DC8246-B908-4953-8254-86BD1357D21B}" type="presParOf" srcId="{67D02D12-9695-4D98-B50E-D25513F33C13}" destId="{28F18879-6902-4C61-88EE-D877B898385D}" srcOrd="2" destOrd="0" presId="urn:microsoft.com/office/officeart/2005/8/layout/orgChart1"/>
    <dgm:cxn modelId="{C242F7EA-2AAB-45AC-BC89-9593C3957BCE}" type="presParOf" srcId="{67D02D12-9695-4D98-B50E-D25513F33C13}" destId="{C1A95330-7DB5-473F-A877-77414608550A}" srcOrd="3" destOrd="0" presId="urn:microsoft.com/office/officeart/2005/8/layout/orgChart1"/>
    <dgm:cxn modelId="{6B02C941-E97C-43CC-A630-8F242548A0B9}" type="presParOf" srcId="{C1A95330-7DB5-473F-A877-77414608550A}" destId="{8E54C579-37DC-46F0-8AA1-583104B17D33}" srcOrd="0" destOrd="0" presId="urn:microsoft.com/office/officeart/2005/8/layout/orgChart1"/>
    <dgm:cxn modelId="{71B2C2E1-0455-47A7-8FDC-32C50BFA6FB1}" type="presParOf" srcId="{8E54C579-37DC-46F0-8AA1-583104B17D33}" destId="{4FA3D936-9288-411F-8137-0E71027D6198}" srcOrd="0" destOrd="0" presId="urn:microsoft.com/office/officeart/2005/8/layout/orgChart1"/>
    <dgm:cxn modelId="{02176971-4EBD-43C7-87B8-A321E9B7FF63}" type="presParOf" srcId="{8E54C579-37DC-46F0-8AA1-583104B17D33}" destId="{B273575C-8D6F-4BFD-BD2C-74D60CC5A9D6}" srcOrd="1" destOrd="0" presId="urn:microsoft.com/office/officeart/2005/8/layout/orgChart1"/>
    <dgm:cxn modelId="{303D6194-D9B1-4C82-A5ED-7A36F51F365F}" type="presParOf" srcId="{C1A95330-7DB5-473F-A877-77414608550A}" destId="{47DB1540-ADC4-4385-A48D-76884134DBB4}" srcOrd="1" destOrd="0" presId="urn:microsoft.com/office/officeart/2005/8/layout/orgChart1"/>
    <dgm:cxn modelId="{8BB97905-CE68-4DB0-9FBD-77A2BCBB8FF7}" type="presParOf" srcId="{C1A95330-7DB5-473F-A877-77414608550A}" destId="{17366FE3-1676-4A1E-909F-71CF3D8C424E}" srcOrd="2" destOrd="0" presId="urn:microsoft.com/office/officeart/2005/8/layout/orgChart1"/>
    <dgm:cxn modelId="{B48DEB03-74DD-42A5-BAAF-522044E33936}" type="presParOf" srcId="{67D02D12-9695-4D98-B50E-D25513F33C13}" destId="{A2E6B124-0BAC-479B-8955-2D8666E0984D}" srcOrd="4" destOrd="0" presId="urn:microsoft.com/office/officeart/2005/8/layout/orgChart1"/>
    <dgm:cxn modelId="{AB3E2C41-2664-4B33-83E4-F85E295EF9F6}" type="presParOf" srcId="{67D02D12-9695-4D98-B50E-D25513F33C13}" destId="{63A9956C-56B1-458A-B5A3-5F73A128618A}" srcOrd="5" destOrd="0" presId="urn:microsoft.com/office/officeart/2005/8/layout/orgChart1"/>
    <dgm:cxn modelId="{14D211FF-4DB5-4254-8584-43DE2A766EB2}" type="presParOf" srcId="{63A9956C-56B1-458A-B5A3-5F73A128618A}" destId="{A8F79FF7-DDE5-42A4-AF45-D8C851B92869}" srcOrd="0" destOrd="0" presId="urn:microsoft.com/office/officeart/2005/8/layout/orgChart1"/>
    <dgm:cxn modelId="{49E765DB-6FEA-4A4F-8B55-BDADBB8C6E8D}" type="presParOf" srcId="{A8F79FF7-DDE5-42A4-AF45-D8C851B92869}" destId="{CAFF1A38-138E-4C8F-B23B-37F6A6BD5BAE}" srcOrd="0" destOrd="0" presId="urn:microsoft.com/office/officeart/2005/8/layout/orgChart1"/>
    <dgm:cxn modelId="{682AE76C-7CD0-482E-B61A-02B99965C887}" type="presParOf" srcId="{A8F79FF7-DDE5-42A4-AF45-D8C851B92869}" destId="{A53F0451-535C-439F-992B-15114C9A39A7}" srcOrd="1" destOrd="0" presId="urn:microsoft.com/office/officeart/2005/8/layout/orgChart1"/>
    <dgm:cxn modelId="{556FE036-7A03-42A6-97F7-33EC2D813251}" type="presParOf" srcId="{63A9956C-56B1-458A-B5A3-5F73A128618A}" destId="{EF8833DC-FD1E-4049-866F-9CD6556BE767}" srcOrd="1" destOrd="0" presId="urn:microsoft.com/office/officeart/2005/8/layout/orgChart1"/>
    <dgm:cxn modelId="{080AF3EE-07E2-4365-A6F2-3F5AFBFE774D}" type="presParOf" srcId="{63A9956C-56B1-458A-B5A3-5F73A128618A}" destId="{97A97EA0-848B-430E-8200-1B29B37CE741}" srcOrd="2" destOrd="0" presId="urn:microsoft.com/office/officeart/2005/8/layout/orgChart1"/>
    <dgm:cxn modelId="{B3DE0499-54F2-4557-AADE-FBF27BF4C4FC}" type="presParOf" srcId="{67D02D12-9695-4D98-B50E-D25513F33C13}" destId="{44A8E238-5B5E-47D4-9854-F162BAE02054}" srcOrd="6" destOrd="0" presId="urn:microsoft.com/office/officeart/2005/8/layout/orgChart1"/>
    <dgm:cxn modelId="{B54222DC-769B-41F6-9CE1-7D0D7CFA3221}" type="presParOf" srcId="{67D02D12-9695-4D98-B50E-D25513F33C13}" destId="{4EE1FF77-DA12-4CAA-83A3-49C235CC5E45}" srcOrd="7" destOrd="0" presId="urn:microsoft.com/office/officeart/2005/8/layout/orgChart1"/>
    <dgm:cxn modelId="{6040ED0C-47FA-4879-BCBF-9DC529F7075D}" type="presParOf" srcId="{4EE1FF77-DA12-4CAA-83A3-49C235CC5E45}" destId="{19EBD62C-8A4C-4258-B584-FB4A464F2AD2}" srcOrd="0" destOrd="0" presId="urn:microsoft.com/office/officeart/2005/8/layout/orgChart1"/>
    <dgm:cxn modelId="{5A9E98B6-FBE4-45F2-BE52-EC59161C5A82}" type="presParOf" srcId="{19EBD62C-8A4C-4258-B584-FB4A464F2AD2}" destId="{74EE7B39-5E91-4BE3-AA96-1C33E0497044}" srcOrd="0" destOrd="0" presId="urn:microsoft.com/office/officeart/2005/8/layout/orgChart1"/>
    <dgm:cxn modelId="{2876C573-7CAC-49D0-B8F7-AA5F8CE8FA14}" type="presParOf" srcId="{19EBD62C-8A4C-4258-B584-FB4A464F2AD2}" destId="{E98A44FB-165F-458B-B2B9-929A4A511F3D}" srcOrd="1" destOrd="0" presId="urn:microsoft.com/office/officeart/2005/8/layout/orgChart1"/>
    <dgm:cxn modelId="{99C4DAEE-6216-48C2-BB32-2AF8B2825A24}" type="presParOf" srcId="{4EE1FF77-DA12-4CAA-83A3-49C235CC5E45}" destId="{D799F225-BBC7-4453-AE00-972B19D33FC6}" srcOrd="1" destOrd="0" presId="urn:microsoft.com/office/officeart/2005/8/layout/orgChart1"/>
    <dgm:cxn modelId="{3F65D952-E17E-4109-9E4E-34F0A603F131}" type="presParOf" srcId="{4EE1FF77-DA12-4CAA-83A3-49C235CC5E45}" destId="{8A491A68-3696-4DA8-A173-7B7C53EEB301}" srcOrd="2" destOrd="0" presId="urn:microsoft.com/office/officeart/2005/8/layout/orgChart1"/>
    <dgm:cxn modelId="{504B0482-3178-4AFB-B20E-7D6F1C555068}" type="presParOf" srcId="{67D02D12-9695-4D98-B50E-D25513F33C13}" destId="{C8CE1B04-7F12-4D5F-8DA6-492E0EB77494}" srcOrd="8" destOrd="0" presId="urn:microsoft.com/office/officeart/2005/8/layout/orgChart1"/>
    <dgm:cxn modelId="{2AA1EB9D-F16D-4FB4-9AD7-E52184335B74}" type="presParOf" srcId="{67D02D12-9695-4D98-B50E-D25513F33C13}" destId="{90B0A743-315C-4566-99FF-405632827F5B}" srcOrd="9" destOrd="0" presId="urn:microsoft.com/office/officeart/2005/8/layout/orgChart1"/>
    <dgm:cxn modelId="{513A7DE9-7AD7-41F1-A121-639891DBFB91}" type="presParOf" srcId="{90B0A743-315C-4566-99FF-405632827F5B}" destId="{915245A2-0756-43B9-9459-2E52A952123A}" srcOrd="0" destOrd="0" presId="urn:microsoft.com/office/officeart/2005/8/layout/orgChart1"/>
    <dgm:cxn modelId="{4A7358B5-70C9-4784-A8F3-4B3DB5B219B9}" type="presParOf" srcId="{915245A2-0756-43B9-9459-2E52A952123A}" destId="{37DD63BD-4161-4C3A-A7C8-B55F132CABC4}" srcOrd="0" destOrd="0" presId="urn:microsoft.com/office/officeart/2005/8/layout/orgChart1"/>
    <dgm:cxn modelId="{4EA3CA8E-246D-4E5C-AFF7-58AEBBDEE4ED}" type="presParOf" srcId="{915245A2-0756-43B9-9459-2E52A952123A}" destId="{13C5873B-24E8-4FB4-9210-1FDF63DF809A}" srcOrd="1" destOrd="0" presId="urn:microsoft.com/office/officeart/2005/8/layout/orgChart1"/>
    <dgm:cxn modelId="{AB236274-2204-4D8F-8DDF-1420FD8CC839}" type="presParOf" srcId="{90B0A743-315C-4566-99FF-405632827F5B}" destId="{DB79DCA4-4D85-443B-A8D0-F926876C060F}" srcOrd="1" destOrd="0" presId="urn:microsoft.com/office/officeart/2005/8/layout/orgChart1"/>
    <dgm:cxn modelId="{F9169B73-0D6E-49F2-AD45-32BED80E371F}" type="presParOf" srcId="{90B0A743-315C-4566-99FF-405632827F5B}" destId="{594AB2D8-868B-4174-BB1C-3126B1676C92}" srcOrd="2" destOrd="0" presId="urn:microsoft.com/office/officeart/2005/8/layout/orgChart1"/>
    <dgm:cxn modelId="{536BBFE7-B5B7-4344-BDB8-40C0D63703DE}" type="presParOf" srcId="{94554928-0FAD-40EA-B793-CF8F956804F7}" destId="{E2AFF579-D927-4B30-8AA6-565C2C17364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6C6AD7F-7066-49BB-8CBD-6ADDF7E4AC2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8A3E61-BD21-40B4-858A-254E1CFCC966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Цели: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29A3F7D-DEE1-4B62-B36E-B549BEFA22EA}" type="parTrans" cxnId="{E5B2DB4B-EA14-4798-AA1D-4DED44F9FAAC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345C7FD8-3C14-4243-890A-A2A1586221F0}" type="sibTrans" cxnId="{E5B2DB4B-EA14-4798-AA1D-4DED44F9FAAC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80DEB342-8D52-4D07-8D75-737D4EA9F07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Содержание: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21B7975-F8D6-4AA4-A327-9DC5AD5B1274}" type="parTrans" cxnId="{9A61AF40-670C-49D7-90EE-6E37B47FD10C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7EA11E4E-3F49-4434-8C95-2B49C1D04BC2}" type="sibTrans" cxnId="{9A61AF40-670C-49D7-90EE-6E37B47FD10C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B242EF72-6AEB-4C52-9836-67745DAADF4F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Особенности: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9859BEC-5F9B-4308-8FC4-45E49BE7D023}" type="parTrans" cxnId="{AEE8CF8E-D2FD-4743-98EF-489F0431A5EC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E2B50F16-4D90-4FB1-ABA9-C652242E67D7}" type="sibTrans" cxnId="{AEE8CF8E-D2FD-4743-98EF-489F0431A5EC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ED88A1EC-91B9-4A0C-A792-DC310FCCBCF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Осуществление рефлексии собственной деятельности.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6C350D6-CA64-4D39-9594-DBF545209BF2}" type="parTrans" cxnId="{0CA4AB30-1242-48C3-BBB0-6728D032FFCB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AF2FDC9E-C2E5-4964-BF44-5A210B00B143}" type="sibTrans" cxnId="{0CA4AB30-1242-48C3-BBB0-6728D032FFCB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C056B037-3F71-41D9-85AE-6D093B5AAF44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Осознание своих достоинств и проблем.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27FCD99-9ECC-4E71-A357-A91B323036B4}" type="parTrans" cxnId="{9202F544-6CC8-4B46-A961-6C76B21E67CE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DA7F5B99-23C0-45D7-ABF0-8525D140F232}" type="sibTrans" cxnId="{9202F544-6CC8-4B46-A961-6C76B21E67CE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B494FCD9-66E2-474F-9057-0398770CAB4F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Презентация портфолио. Индивидуальные беседы с детьми. Консультации с родителями.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CA77067-922F-4BC6-80BF-B73F215767AC}" type="parTrans" cxnId="{FC03343B-BDA2-467B-B940-8B20217338E4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B06FF259-0FEA-4D7D-87AA-74C9538B4700}" type="sibTrans" cxnId="{FC03343B-BDA2-467B-B940-8B20217338E4}">
      <dgm:prSet/>
      <dgm:spPr/>
      <dgm:t>
        <a:bodyPr/>
        <a:lstStyle/>
        <a:p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50D03E75-1A7A-47A0-BE36-2565ADD06211}" type="pres">
      <dgm:prSet presAssocID="{16C6AD7F-7066-49BB-8CBD-6ADDF7E4AC2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7BAB824-DC94-47E7-BE2A-E33E9B054E64}" type="pres">
      <dgm:prSet presAssocID="{F38A3E61-BD21-40B4-858A-254E1CFCC966}" presName="thickLine" presStyleLbl="alignNode1" presStyleIdx="0" presStyleCnt="3"/>
      <dgm:spPr/>
    </dgm:pt>
    <dgm:pt modelId="{C87D92D5-DBF4-4F7E-A6ED-80834A917FF9}" type="pres">
      <dgm:prSet presAssocID="{F38A3E61-BD21-40B4-858A-254E1CFCC966}" presName="horz1" presStyleCnt="0"/>
      <dgm:spPr/>
    </dgm:pt>
    <dgm:pt modelId="{59484B30-B534-4BF6-9260-D7E117F28BA4}" type="pres">
      <dgm:prSet presAssocID="{F38A3E61-BD21-40B4-858A-254E1CFCC966}" presName="tx1" presStyleLbl="revTx" presStyleIdx="0" presStyleCnt="6"/>
      <dgm:spPr/>
      <dgm:t>
        <a:bodyPr/>
        <a:lstStyle/>
        <a:p>
          <a:endParaRPr lang="ru-RU"/>
        </a:p>
      </dgm:t>
    </dgm:pt>
    <dgm:pt modelId="{7B7DB02B-82F1-4658-9B7A-D240D03D11A3}" type="pres">
      <dgm:prSet presAssocID="{F38A3E61-BD21-40B4-858A-254E1CFCC966}" presName="vert1" presStyleCnt="0"/>
      <dgm:spPr/>
    </dgm:pt>
    <dgm:pt modelId="{17541AB7-4AD3-4083-8511-67A706964CCD}" type="pres">
      <dgm:prSet presAssocID="{ED88A1EC-91B9-4A0C-A792-DC310FCCBCF0}" presName="vertSpace2a" presStyleCnt="0"/>
      <dgm:spPr/>
    </dgm:pt>
    <dgm:pt modelId="{64C708B8-E7AD-423A-8C20-70750E7BBCF7}" type="pres">
      <dgm:prSet presAssocID="{ED88A1EC-91B9-4A0C-A792-DC310FCCBCF0}" presName="horz2" presStyleCnt="0"/>
      <dgm:spPr/>
    </dgm:pt>
    <dgm:pt modelId="{E0B74FE4-6516-40F1-A7DA-24C20F7620CA}" type="pres">
      <dgm:prSet presAssocID="{ED88A1EC-91B9-4A0C-A792-DC310FCCBCF0}" presName="horzSpace2" presStyleCnt="0"/>
      <dgm:spPr/>
    </dgm:pt>
    <dgm:pt modelId="{713C8AFD-CB2E-40B4-B429-ACAFC3957D5E}" type="pres">
      <dgm:prSet presAssocID="{ED88A1EC-91B9-4A0C-A792-DC310FCCBCF0}" presName="tx2" presStyleLbl="revTx" presStyleIdx="1" presStyleCnt="6"/>
      <dgm:spPr/>
      <dgm:t>
        <a:bodyPr/>
        <a:lstStyle/>
        <a:p>
          <a:endParaRPr lang="ru-RU"/>
        </a:p>
      </dgm:t>
    </dgm:pt>
    <dgm:pt modelId="{EA9CEF23-14C1-469F-A08B-2A63D6E73E10}" type="pres">
      <dgm:prSet presAssocID="{ED88A1EC-91B9-4A0C-A792-DC310FCCBCF0}" presName="vert2" presStyleCnt="0"/>
      <dgm:spPr/>
    </dgm:pt>
    <dgm:pt modelId="{E5F235AF-F4E7-44E3-B859-430AABF46FF6}" type="pres">
      <dgm:prSet presAssocID="{ED88A1EC-91B9-4A0C-A792-DC310FCCBCF0}" presName="thinLine2b" presStyleLbl="callout" presStyleIdx="0" presStyleCnt="3"/>
      <dgm:spPr/>
    </dgm:pt>
    <dgm:pt modelId="{D44CC41A-F65C-490A-850A-C8E9338E3200}" type="pres">
      <dgm:prSet presAssocID="{ED88A1EC-91B9-4A0C-A792-DC310FCCBCF0}" presName="vertSpace2b" presStyleCnt="0"/>
      <dgm:spPr/>
    </dgm:pt>
    <dgm:pt modelId="{E84089A3-9032-4156-BDD2-19C5B38C2A70}" type="pres">
      <dgm:prSet presAssocID="{B242EF72-6AEB-4C52-9836-67745DAADF4F}" presName="thickLine" presStyleLbl="alignNode1" presStyleIdx="1" presStyleCnt="3"/>
      <dgm:spPr/>
    </dgm:pt>
    <dgm:pt modelId="{3D42BEBA-6774-4974-AB4E-C84F87BB3CB3}" type="pres">
      <dgm:prSet presAssocID="{B242EF72-6AEB-4C52-9836-67745DAADF4F}" presName="horz1" presStyleCnt="0"/>
      <dgm:spPr/>
    </dgm:pt>
    <dgm:pt modelId="{64612630-1553-4D8B-B1DD-D5D41BCA10C3}" type="pres">
      <dgm:prSet presAssocID="{B242EF72-6AEB-4C52-9836-67745DAADF4F}" presName="tx1" presStyleLbl="revTx" presStyleIdx="2" presStyleCnt="6" custScaleX="116915"/>
      <dgm:spPr/>
      <dgm:t>
        <a:bodyPr/>
        <a:lstStyle/>
        <a:p>
          <a:endParaRPr lang="ru-RU"/>
        </a:p>
      </dgm:t>
    </dgm:pt>
    <dgm:pt modelId="{2473A71E-0078-419B-AD4F-BACE51C551FB}" type="pres">
      <dgm:prSet presAssocID="{B242EF72-6AEB-4C52-9836-67745DAADF4F}" presName="vert1" presStyleCnt="0"/>
      <dgm:spPr/>
    </dgm:pt>
    <dgm:pt modelId="{3D01318B-C0C2-45F7-9620-58131101DA37}" type="pres">
      <dgm:prSet presAssocID="{C056B037-3F71-41D9-85AE-6D093B5AAF44}" presName="vertSpace2a" presStyleCnt="0"/>
      <dgm:spPr/>
    </dgm:pt>
    <dgm:pt modelId="{308C38CB-F8BC-4786-88A3-F9C344FF2A2E}" type="pres">
      <dgm:prSet presAssocID="{C056B037-3F71-41D9-85AE-6D093B5AAF44}" presName="horz2" presStyleCnt="0"/>
      <dgm:spPr/>
    </dgm:pt>
    <dgm:pt modelId="{313E9287-7234-41A3-8BE0-AF2EC9FC7351}" type="pres">
      <dgm:prSet presAssocID="{C056B037-3F71-41D9-85AE-6D093B5AAF44}" presName="horzSpace2" presStyleCnt="0"/>
      <dgm:spPr/>
    </dgm:pt>
    <dgm:pt modelId="{5B49CB87-5E07-4A8D-BB4D-CA7B2E167C1A}" type="pres">
      <dgm:prSet presAssocID="{C056B037-3F71-41D9-85AE-6D093B5AAF44}" presName="tx2" presStyleLbl="revTx" presStyleIdx="3" presStyleCnt="6"/>
      <dgm:spPr/>
      <dgm:t>
        <a:bodyPr/>
        <a:lstStyle/>
        <a:p>
          <a:endParaRPr lang="ru-RU"/>
        </a:p>
      </dgm:t>
    </dgm:pt>
    <dgm:pt modelId="{8B7E4677-0A45-43E9-8049-4318958B8E5E}" type="pres">
      <dgm:prSet presAssocID="{C056B037-3F71-41D9-85AE-6D093B5AAF44}" presName="vert2" presStyleCnt="0"/>
      <dgm:spPr/>
    </dgm:pt>
    <dgm:pt modelId="{17C6EAB3-9C94-47E3-B716-0381A8DD42FB}" type="pres">
      <dgm:prSet presAssocID="{C056B037-3F71-41D9-85AE-6D093B5AAF44}" presName="thinLine2b" presStyleLbl="callout" presStyleIdx="1" presStyleCnt="3"/>
      <dgm:spPr/>
    </dgm:pt>
    <dgm:pt modelId="{EC0B0095-3187-4863-AD7B-063DFC1A6A8B}" type="pres">
      <dgm:prSet presAssocID="{C056B037-3F71-41D9-85AE-6D093B5AAF44}" presName="vertSpace2b" presStyleCnt="0"/>
      <dgm:spPr/>
    </dgm:pt>
    <dgm:pt modelId="{FF701E5E-DC11-42A0-9CAD-B96898E6BA8F}" type="pres">
      <dgm:prSet presAssocID="{80DEB342-8D52-4D07-8D75-737D4EA9F078}" presName="thickLine" presStyleLbl="alignNode1" presStyleIdx="2" presStyleCnt="3"/>
      <dgm:spPr/>
    </dgm:pt>
    <dgm:pt modelId="{D6A1EAE0-ECE6-4A4B-9726-A8A437C99DF2}" type="pres">
      <dgm:prSet presAssocID="{80DEB342-8D52-4D07-8D75-737D4EA9F078}" presName="horz1" presStyleCnt="0"/>
      <dgm:spPr/>
    </dgm:pt>
    <dgm:pt modelId="{A63A03FF-8405-4FA7-A597-0E230DA8E4A1}" type="pres">
      <dgm:prSet presAssocID="{80DEB342-8D52-4D07-8D75-737D4EA9F078}" presName="tx1" presStyleLbl="revTx" presStyleIdx="4" presStyleCnt="6"/>
      <dgm:spPr/>
      <dgm:t>
        <a:bodyPr/>
        <a:lstStyle/>
        <a:p>
          <a:endParaRPr lang="ru-RU"/>
        </a:p>
      </dgm:t>
    </dgm:pt>
    <dgm:pt modelId="{768BF029-0965-45C7-AFB9-B2BC775BDD64}" type="pres">
      <dgm:prSet presAssocID="{80DEB342-8D52-4D07-8D75-737D4EA9F078}" presName="vert1" presStyleCnt="0"/>
      <dgm:spPr/>
    </dgm:pt>
    <dgm:pt modelId="{7FB11EA1-2F1E-4AE3-A8E6-8882D5C3049A}" type="pres">
      <dgm:prSet presAssocID="{B494FCD9-66E2-474F-9057-0398770CAB4F}" presName="vertSpace2a" presStyleCnt="0"/>
      <dgm:spPr/>
    </dgm:pt>
    <dgm:pt modelId="{44D544CD-268F-4E0F-B5FE-6759C07A2CFE}" type="pres">
      <dgm:prSet presAssocID="{B494FCD9-66E2-474F-9057-0398770CAB4F}" presName="horz2" presStyleCnt="0"/>
      <dgm:spPr/>
    </dgm:pt>
    <dgm:pt modelId="{7106F97F-7730-4274-922E-D2183C7CBD40}" type="pres">
      <dgm:prSet presAssocID="{B494FCD9-66E2-474F-9057-0398770CAB4F}" presName="horzSpace2" presStyleCnt="0"/>
      <dgm:spPr/>
    </dgm:pt>
    <dgm:pt modelId="{B1E2E05C-CB08-45CE-B752-F0B9E83E6AE7}" type="pres">
      <dgm:prSet presAssocID="{B494FCD9-66E2-474F-9057-0398770CAB4F}" presName="tx2" presStyleLbl="revTx" presStyleIdx="5" presStyleCnt="6"/>
      <dgm:spPr/>
      <dgm:t>
        <a:bodyPr/>
        <a:lstStyle/>
        <a:p>
          <a:endParaRPr lang="ru-RU"/>
        </a:p>
      </dgm:t>
    </dgm:pt>
    <dgm:pt modelId="{2A80F4C0-6F9E-47A1-A573-A561A8AE4ACE}" type="pres">
      <dgm:prSet presAssocID="{B494FCD9-66E2-474F-9057-0398770CAB4F}" presName="vert2" presStyleCnt="0"/>
      <dgm:spPr/>
    </dgm:pt>
    <dgm:pt modelId="{F00C2028-E8FA-462A-ABB3-71BDA02F50C5}" type="pres">
      <dgm:prSet presAssocID="{B494FCD9-66E2-474F-9057-0398770CAB4F}" presName="thinLine2b" presStyleLbl="callout" presStyleIdx="2" presStyleCnt="3"/>
      <dgm:spPr/>
    </dgm:pt>
    <dgm:pt modelId="{C565884D-764C-4EFD-B75A-7611C60AAA46}" type="pres">
      <dgm:prSet presAssocID="{B494FCD9-66E2-474F-9057-0398770CAB4F}" presName="vertSpace2b" presStyleCnt="0"/>
      <dgm:spPr/>
    </dgm:pt>
  </dgm:ptLst>
  <dgm:cxnLst>
    <dgm:cxn modelId="{FBDCA496-0843-4BD3-B205-6CBDC708EF7B}" type="presOf" srcId="{ED88A1EC-91B9-4A0C-A792-DC310FCCBCF0}" destId="{713C8AFD-CB2E-40B4-B429-ACAFC3957D5E}" srcOrd="0" destOrd="0" presId="urn:microsoft.com/office/officeart/2008/layout/LinedList"/>
    <dgm:cxn modelId="{F53E3E5E-D801-485E-9BE8-CC6F64215359}" type="presOf" srcId="{C056B037-3F71-41D9-85AE-6D093B5AAF44}" destId="{5B49CB87-5E07-4A8D-BB4D-CA7B2E167C1A}" srcOrd="0" destOrd="0" presId="urn:microsoft.com/office/officeart/2008/layout/LinedList"/>
    <dgm:cxn modelId="{9202F544-6CC8-4B46-A961-6C76B21E67CE}" srcId="{B242EF72-6AEB-4C52-9836-67745DAADF4F}" destId="{C056B037-3F71-41D9-85AE-6D093B5AAF44}" srcOrd="0" destOrd="0" parTransId="{927FCD99-9ECC-4E71-A357-A91B323036B4}" sibTransId="{DA7F5B99-23C0-45D7-ABF0-8525D140F232}"/>
    <dgm:cxn modelId="{0CA4AB30-1242-48C3-BBB0-6728D032FFCB}" srcId="{F38A3E61-BD21-40B4-858A-254E1CFCC966}" destId="{ED88A1EC-91B9-4A0C-A792-DC310FCCBCF0}" srcOrd="0" destOrd="0" parTransId="{A6C350D6-CA64-4D39-9594-DBF545209BF2}" sibTransId="{AF2FDC9E-C2E5-4964-BF44-5A210B00B143}"/>
    <dgm:cxn modelId="{BC518131-ADF7-47F9-8C20-60C9314C2954}" type="presOf" srcId="{F38A3E61-BD21-40B4-858A-254E1CFCC966}" destId="{59484B30-B534-4BF6-9260-D7E117F28BA4}" srcOrd="0" destOrd="0" presId="urn:microsoft.com/office/officeart/2008/layout/LinedList"/>
    <dgm:cxn modelId="{203ECE6E-981F-4ADD-9754-3DE0FD234889}" type="presOf" srcId="{16C6AD7F-7066-49BB-8CBD-6ADDF7E4AC2C}" destId="{50D03E75-1A7A-47A0-BE36-2565ADD06211}" srcOrd="0" destOrd="0" presId="urn:microsoft.com/office/officeart/2008/layout/LinedList"/>
    <dgm:cxn modelId="{D515C27A-2BE8-45B1-AC4F-881C98684DA0}" type="presOf" srcId="{B242EF72-6AEB-4C52-9836-67745DAADF4F}" destId="{64612630-1553-4D8B-B1DD-D5D41BCA10C3}" srcOrd="0" destOrd="0" presId="urn:microsoft.com/office/officeart/2008/layout/LinedList"/>
    <dgm:cxn modelId="{4DBF37DB-DD57-4978-BBB6-8B4551F52B6F}" type="presOf" srcId="{80DEB342-8D52-4D07-8D75-737D4EA9F078}" destId="{A63A03FF-8405-4FA7-A597-0E230DA8E4A1}" srcOrd="0" destOrd="0" presId="urn:microsoft.com/office/officeart/2008/layout/LinedList"/>
    <dgm:cxn modelId="{AEE8CF8E-D2FD-4743-98EF-489F0431A5EC}" srcId="{16C6AD7F-7066-49BB-8CBD-6ADDF7E4AC2C}" destId="{B242EF72-6AEB-4C52-9836-67745DAADF4F}" srcOrd="1" destOrd="0" parTransId="{79859BEC-5F9B-4308-8FC4-45E49BE7D023}" sibTransId="{E2B50F16-4D90-4FB1-ABA9-C652242E67D7}"/>
    <dgm:cxn modelId="{E5B2DB4B-EA14-4798-AA1D-4DED44F9FAAC}" srcId="{16C6AD7F-7066-49BB-8CBD-6ADDF7E4AC2C}" destId="{F38A3E61-BD21-40B4-858A-254E1CFCC966}" srcOrd="0" destOrd="0" parTransId="{C29A3F7D-DEE1-4B62-B36E-B549BEFA22EA}" sibTransId="{345C7FD8-3C14-4243-890A-A2A1586221F0}"/>
    <dgm:cxn modelId="{FC03343B-BDA2-467B-B940-8B20217338E4}" srcId="{80DEB342-8D52-4D07-8D75-737D4EA9F078}" destId="{B494FCD9-66E2-474F-9057-0398770CAB4F}" srcOrd="0" destOrd="0" parTransId="{3CA77067-922F-4BC6-80BF-B73F215767AC}" sibTransId="{B06FF259-0FEA-4D7D-87AA-74C9538B4700}"/>
    <dgm:cxn modelId="{9A61AF40-670C-49D7-90EE-6E37B47FD10C}" srcId="{16C6AD7F-7066-49BB-8CBD-6ADDF7E4AC2C}" destId="{80DEB342-8D52-4D07-8D75-737D4EA9F078}" srcOrd="2" destOrd="0" parTransId="{421B7975-F8D6-4AA4-A327-9DC5AD5B1274}" sibTransId="{7EA11E4E-3F49-4434-8C95-2B49C1D04BC2}"/>
    <dgm:cxn modelId="{13A454F9-FD98-4D08-B9C7-047807927854}" type="presOf" srcId="{B494FCD9-66E2-474F-9057-0398770CAB4F}" destId="{B1E2E05C-CB08-45CE-B752-F0B9E83E6AE7}" srcOrd="0" destOrd="0" presId="urn:microsoft.com/office/officeart/2008/layout/LinedList"/>
    <dgm:cxn modelId="{47E315F7-E4F6-4576-AB1E-DD4385625A53}" type="presParOf" srcId="{50D03E75-1A7A-47A0-BE36-2565ADD06211}" destId="{67BAB824-DC94-47E7-BE2A-E33E9B054E64}" srcOrd="0" destOrd="0" presId="urn:microsoft.com/office/officeart/2008/layout/LinedList"/>
    <dgm:cxn modelId="{FC2E9CB8-61D5-4BE9-8FC4-6DDB593AFE79}" type="presParOf" srcId="{50D03E75-1A7A-47A0-BE36-2565ADD06211}" destId="{C87D92D5-DBF4-4F7E-A6ED-80834A917FF9}" srcOrd="1" destOrd="0" presId="urn:microsoft.com/office/officeart/2008/layout/LinedList"/>
    <dgm:cxn modelId="{28A5B52A-967B-4A62-8492-312F58B873EE}" type="presParOf" srcId="{C87D92D5-DBF4-4F7E-A6ED-80834A917FF9}" destId="{59484B30-B534-4BF6-9260-D7E117F28BA4}" srcOrd="0" destOrd="0" presId="urn:microsoft.com/office/officeart/2008/layout/LinedList"/>
    <dgm:cxn modelId="{BD78CE22-AD2B-484A-B1A1-0F843774FACF}" type="presParOf" srcId="{C87D92D5-DBF4-4F7E-A6ED-80834A917FF9}" destId="{7B7DB02B-82F1-4658-9B7A-D240D03D11A3}" srcOrd="1" destOrd="0" presId="urn:microsoft.com/office/officeart/2008/layout/LinedList"/>
    <dgm:cxn modelId="{3777B1D7-AE44-4546-9579-F8F2658D3702}" type="presParOf" srcId="{7B7DB02B-82F1-4658-9B7A-D240D03D11A3}" destId="{17541AB7-4AD3-4083-8511-67A706964CCD}" srcOrd="0" destOrd="0" presId="urn:microsoft.com/office/officeart/2008/layout/LinedList"/>
    <dgm:cxn modelId="{3E095001-34B3-41FA-8A19-840369729B3F}" type="presParOf" srcId="{7B7DB02B-82F1-4658-9B7A-D240D03D11A3}" destId="{64C708B8-E7AD-423A-8C20-70750E7BBCF7}" srcOrd="1" destOrd="0" presId="urn:microsoft.com/office/officeart/2008/layout/LinedList"/>
    <dgm:cxn modelId="{BC9D1091-1D17-4F6B-B122-F18C5A9EA191}" type="presParOf" srcId="{64C708B8-E7AD-423A-8C20-70750E7BBCF7}" destId="{E0B74FE4-6516-40F1-A7DA-24C20F7620CA}" srcOrd="0" destOrd="0" presId="urn:microsoft.com/office/officeart/2008/layout/LinedList"/>
    <dgm:cxn modelId="{F7BFEEBC-9FC7-41EF-B87E-C1CFA8665FD2}" type="presParOf" srcId="{64C708B8-E7AD-423A-8C20-70750E7BBCF7}" destId="{713C8AFD-CB2E-40B4-B429-ACAFC3957D5E}" srcOrd="1" destOrd="0" presId="urn:microsoft.com/office/officeart/2008/layout/LinedList"/>
    <dgm:cxn modelId="{5759B7E7-B6CD-46E2-B8A2-C826C460FA13}" type="presParOf" srcId="{64C708B8-E7AD-423A-8C20-70750E7BBCF7}" destId="{EA9CEF23-14C1-469F-A08B-2A63D6E73E10}" srcOrd="2" destOrd="0" presId="urn:microsoft.com/office/officeart/2008/layout/LinedList"/>
    <dgm:cxn modelId="{5BDFD018-191A-4E87-9D16-D3A8CE39B863}" type="presParOf" srcId="{7B7DB02B-82F1-4658-9B7A-D240D03D11A3}" destId="{E5F235AF-F4E7-44E3-B859-430AABF46FF6}" srcOrd="2" destOrd="0" presId="urn:microsoft.com/office/officeart/2008/layout/LinedList"/>
    <dgm:cxn modelId="{DD5D3ED5-D9F6-4C9D-9C7C-894850B4C3B2}" type="presParOf" srcId="{7B7DB02B-82F1-4658-9B7A-D240D03D11A3}" destId="{D44CC41A-F65C-490A-850A-C8E9338E3200}" srcOrd="3" destOrd="0" presId="urn:microsoft.com/office/officeart/2008/layout/LinedList"/>
    <dgm:cxn modelId="{03112D8F-804F-4A65-85AA-B2222ACB6085}" type="presParOf" srcId="{50D03E75-1A7A-47A0-BE36-2565ADD06211}" destId="{E84089A3-9032-4156-BDD2-19C5B38C2A70}" srcOrd="2" destOrd="0" presId="urn:microsoft.com/office/officeart/2008/layout/LinedList"/>
    <dgm:cxn modelId="{508AF9EA-9161-4992-AD80-951CF21F35B7}" type="presParOf" srcId="{50D03E75-1A7A-47A0-BE36-2565ADD06211}" destId="{3D42BEBA-6774-4974-AB4E-C84F87BB3CB3}" srcOrd="3" destOrd="0" presId="urn:microsoft.com/office/officeart/2008/layout/LinedList"/>
    <dgm:cxn modelId="{52BA49CC-FCEB-418F-9CB6-DCD857B3A950}" type="presParOf" srcId="{3D42BEBA-6774-4974-AB4E-C84F87BB3CB3}" destId="{64612630-1553-4D8B-B1DD-D5D41BCA10C3}" srcOrd="0" destOrd="0" presId="urn:microsoft.com/office/officeart/2008/layout/LinedList"/>
    <dgm:cxn modelId="{DE4CFF46-4533-4A3D-895E-62C9C343B27C}" type="presParOf" srcId="{3D42BEBA-6774-4974-AB4E-C84F87BB3CB3}" destId="{2473A71E-0078-419B-AD4F-BACE51C551FB}" srcOrd="1" destOrd="0" presId="urn:microsoft.com/office/officeart/2008/layout/LinedList"/>
    <dgm:cxn modelId="{E71DF7F2-CCFB-4340-9E32-982483E738B0}" type="presParOf" srcId="{2473A71E-0078-419B-AD4F-BACE51C551FB}" destId="{3D01318B-C0C2-45F7-9620-58131101DA37}" srcOrd="0" destOrd="0" presId="urn:microsoft.com/office/officeart/2008/layout/LinedList"/>
    <dgm:cxn modelId="{D8156F9E-3659-471D-B3B9-1AA2676AC1A5}" type="presParOf" srcId="{2473A71E-0078-419B-AD4F-BACE51C551FB}" destId="{308C38CB-F8BC-4786-88A3-F9C344FF2A2E}" srcOrd="1" destOrd="0" presId="urn:microsoft.com/office/officeart/2008/layout/LinedList"/>
    <dgm:cxn modelId="{5CDA2859-B848-40E8-BE99-D335FADE0C41}" type="presParOf" srcId="{308C38CB-F8BC-4786-88A3-F9C344FF2A2E}" destId="{313E9287-7234-41A3-8BE0-AF2EC9FC7351}" srcOrd="0" destOrd="0" presId="urn:microsoft.com/office/officeart/2008/layout/LinedList"/>
    <dgm:cxn modelId="{D1C3ABAB-5C01-4FF6-A100-28B07E95CC68}" type="presParOf" srcId="{308C38CB-F8BC-4786-88A3-F9C344FF2A2E}" destId="{5B49CB87-5E07-4A8D-BB4D-CA7B2E167C1A}" srcOrd="1" destOrd="0" presId="urn:microsoft.com/office/officeart/2008/layout/LinedList"/>
    <dgm:cxn modelId="{71D2EC35-7DEE-4661-8B8A-F2B479EAA97A}" type="presParOf" srcId="{308C38CB-F8BC-4786-88A3-F9C344FF2A2E}" destId="{8B7E4677-0A45-43E9-8049-4318958B8E5E}" srcOrd="2" destOrd="0" presId="urn:microsoft.com/office/officeart/2008/layout/LinedList"/>
    <dgm:cxn modelId="{E788B347-A7C4-4E0A-8F2F-4F494DF6DE7C}" type="presParOf" srcId="{2473A71E-0078-419B-AD4F-BACE51C551FB}" destId="{17C6EAB3-9C94-47E3-B716-0381A8DD42FB}" srcOrd="2" destOrd="0" presId="urn:microsoft.com/office/officeart/2008/layout/LinedList"/>
    <dgm:cxn modelId="{EE13E6D6-394D-40B2-9D9F-4A6E9F2C89E0}" type="presParOf" srcId="{2473A71E-0078-419B-AD4F-BACE51C551FB}" destId="{EC0B0095-3187-4863-AD7B-063DFC1A6A8B}" srcOrd="3" destOrd="0" presId="urn:microsoft.com/office/officeart/2008/layout/LinedList"/>
    <dgm:cxn modelId="{8DB4ADFD-B2B6-49A4-89D2-0FD97FE6BD9F}" type="presParOf" srcId="{50D03E75-1A7A-47A0-BE36-2565ADD06211}" destId="{FF701E5E-DC11-42A0-9CAD-B96898E6BA8F}" srcOrd="4" destOrd="0" presId="urn:microsoft.com/office/officeart/2008/layout/LinedList"/>
    <dgm:cxn modelId="{BC7A2E5E-271B-40C7-99CB-99292FFD0EF9}" type="presParOf" srcId="{50D03E75-1A7A-47A0-BE36-2565ADD06211}" destId="{D6A1EAE0-ECE6-4A4B-9726-A8A437C99DF2}" srcOrd="5" destOrd="0" presId="urn:microsoft.com/office/officeart/2008/layout/LinedList"/>
    <dgm:cxn modelId="{E8EDE500-E02E-4CBD-B3F1-114F9B8B7B94}" type="presParOf" srcId="{D6A1EAE0-ECE6-4A4B-9726-A8A437C99DF2}" destId="{A63A03FF-8405-4FA7-A597-0E230DA8E4A1}" srcOrd="0" destOrd="0" presId="urn:microsoft.com/office/officeart/2008/layout/LinedList"/>
    <dgm:cxn modelId="{9A997A12-2354-45CC-9149-3DBC8A783F04}" type="presParOf" srcId="{D6A1EAE0-ECE6-4A4B-9726-A8A437C99DF2}" destId="{768BF029-0965-45C7-AFB9-B2BC775BDD64}" srcOrd="1" destOrd="0" presId="urn:microsoft.com/office/officeart/2008/layout/LinedList"/>
    <dgm:cxn modelId="{B87B8C26-63B8-4ECD-9CB9-99CA656DEEAB}" type="presParOf" srcId="{768BF029-0965-45C7-AFB9-B2BC775BDD64}" destId="{7FB11EA1-2F1E-4AE3-A8E6-8882D5C3049A}" srcOrd="0" destOrd="0" presId="urn:microsoft.com/office/officeart/2008/layout/LinedList"/>
    <dgm:cxn modelId="{56109FF2-D4E6-44FC-9D8B-1164CDF3A23F}" type="presParOf" srcId="{768BF029-0965-45C7-AFB9-B2BC775BDD64}" destId="{44D544CD-268F-4E0F-B5FE-6759C07A2CFE}" srcOrd="1" destOrd="0" presId="urn:microsoft.com/office/officeart/2008/layout/LinedList"/>
    <dgm:cxn modelId="{8E36DC6A-3707-4D1A-BAF0-29DA91AC8702}" type="presParOf" srcId="{44D544CD-268F-4E0F-B5FE-6759C07A2CFE}" destId="{7106F97F-7730-4274-922E-D2183C7CBD40}" srcOrd="0" destOrd="0" presId="urn:microsoft.com/office/officeart/2008/layout/LinedList"/>
    <dgm:cxn modelId="{5753C59E-6D30-4012-B168-426DE0EDF21E}" type="presParOf" srcId="{44D544CD-268F-4E0F-B5FE-6759C07A2CFE}" destId="{B1E2E05C-CB08-45CE-B752-F0B9E83E6AE7}" srcOrd="1" destOrd="0" presId="urn:microsoft.com/office/officeart/2008/layout/LinedList"/>
    <dgm:cxn modelId="{CCE4EB64-F54D-4A04-95D0-15BDDDED67E4}" type="presParOf" srcId="{44D544CD-268F-4E0F-B5FE-6759C07A2CFE}" destId="{2A80F4C0-6F9E-47A1-A573-A561A8AE4ACE}" srcOrd="2" destOrd="0" presId="urn:microsoft.com/office/officeart/2008/layout/LinedList"/>
    <dgm:cxn modelId="{5E168D9E-04EB-45C9-9602-90A765DC214F}" type="presParOf" srcId="{768BF029-0965-45C7-AFB9-B2BC775BDD64}" destId="{F00C2028-E8FA-462A-ABB3-71BDA02F50C5}" srcOrd="2" destOrd="0" presId="urn:microsoft.com/office/officeart/2008/layout/LinedList"/>
    <dgm:cxn modelId="{1660F5DD-ABF5-4BD7-980B-9CFA5D267EE6}" type="presParOf" srcId="{768BF029-0965-45C7-AFB9-B2BC775BDD64}" destId="{C565884D-764C-4EFD-B75A-7611C60AAA46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5A056DB-EB12-49E2-9917-56CE068C3BA1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FC7A1B-0D82-4667-A6DE-B05A71CF0299}">
      <dgm:prSet phldrT="[Текст]" phldr="1"/>
      <dgm:spPr/>
      <dgm:t>
        <a:bodyPr/>
        <a:lstStyle/>
        <a:p>
          <a:endParaRPr lang="ru-RU" dirty="0"/>
        </a:p>
      </dgm:t>
    </dgm:pt>
    <dgm:pt modelId="{20666602-42E7-44A7-B7B8-B37D4F29F7D0}" type="parTrans" cxnId="{10BA16A2-54E0-4052-8CDF-167CA37420D7}">
      <dgm:prSet/>
      <dgm:spPr/>
      <dgm:t>
        <a:bodyPr/>
        <a:lstStyle/>
        <a:p>
          <a:endParaRPr lang="ru-RU"/>
        </a:p>
      </dgm:t>
    </dgm:pt>
    <dgm:pt modelId="{31494FE6-418B-480A-89CE-D9B4E14F32A2}" type="sibTrans" cxnId="{10BA16A2-54E0-4052-8CDF-167CA37420D7}">
      <dgm:prSet/>
      <dgm:spPr/>
      <dgm:t>
        <a:bodyPr/>
        <a:lstStyle/>
        <a:p>
          <a:endParaRPr lang="ru-RU"/>
        </a:p>
      </dgm:t>
    </dgm:pt>
    <dgm:pt modelId="{FFD91DEC-028A-46CE-82D5-A6D41845D2BC}">
      <dgm:prSet phldrT="[Текст]"/>
      <dgm:spPr/>
      <dgm:t>
        <a:bodyPr/>
        <a:lstStyle/>
        <a:p>
          <a:r>
            <a:rPr lang="ru-RU" dirty="0" smtClean="0"/>
            <a:t>Сопроводительное письмо владельца портфолио с указанием цели, предназначения и кратким описанием этого документа</a:t>
          </a:r>
          <a:endParaRPr lang="ru-RU" dirty="0"/>
        </a:p>
      </dgm:t>
    </dgm:pt>
    <dgm:pt modelId="{77CE39A3-4F08-40B0-B5F8-796AB37B3C78}" type="parTrans" cxnId="{7248EF57-7753-40CA-9CAE-832277C77DA1}">
      <dgm:prSet/>
      <dgm:spPr/>
      <dgm:t>
        <a:bodyPr/>
        <a:lstStyle/>
        <a:p>
          <a:endParaRPr lang="ru-RU"/>
        </a:p>
      </dgm:t>
    </dgm:pt>
    <dgm:pt modelId="{71828161-EBD3-48E9-8D0B-1A83D60FB94F}" type="sibTrans" cxnId="{7248EF57-7753-40CA-9CAE-832277C77DA1}">
      <dgm:prSet/>
      <dgm:spPr/>
      <dgm:t>
        <a:bodyPr/>
        <a:lstStyle/>
        <a:p>
          <a:endParaRPr lang="ru-RU"/>
        </a:p>
      </dgm:t>
    </dgm:pt>
    <dgm:pt modelId="{59C5BECB-95B1-4CBD-AF0A-C62C9A106CB8}">
      <dgm:prSet/>
      <dgm:spPr/>
      <dgm:t>
        <a:bodyPr/>
        <a:lstStyle/>
        <a:p>
          <a:r>
            <a:rPr lang="ru-RU" dirty="0" smtClean="0"/>
            <a:t>Содержание портфолио с перечислением его элементов</a:t>
          </a:r>
        </a:p>
      </dgm:t>
    </dgm:pt>
    <dgm:pt modelId="{AA4CB5C0-80AD-45FF-896F-C408BD180951}" type="parTrans" cxnId="{43E9FE96-29A9-461F-A2C4-AE1F4CC2F034}">
      <dgm:prSet/>
      <dgm:spPr/>
      <dgm:t>
        <a:bodyPr/>
        <a:lstStyle/>
        <a:p>
          <a:endParaRPr lang="ru-RU"/>
        </a:p>
      </dgm:t>
    </dgm:pt>
    <dgm:pt modelId="{8AF03478-24E0-4A47-97B0-C7F1C4576F0D}" type="sibTrans" cxnId="{43E9FE96-29A9-461F-A2C4-AE1F4CC2F034}">
      <dgm:prSet/>
      <dgm:spPr/>
      <dgm:t>
        <a:bodyPr/>
        <a:lstStyle/>
        <a:p>
          <a:endParaRPr lang="ru-RU"/>
        </a:p>
      </dgm:t>
    </dgm:pt>
    <dgm:pt modelId="{0B6E2E91-96CB-4007-88F8-E1EB8F064976}">
      <dgm:prSet/>
      <dgm:spPr/>
      <dgm:t>
        <a:bodyPr/>
        <a:lstStyle/>
        <a:p>
          <a:r>
            <a:rPr lang="ru-RU" dirty="0" smtClean="0"/>
            <a:t>Самоанализ представленных элементов и взгляд в будущее</a:t>
          </a:r>
        </a:p>
      </dgm:t>
    </dgm:pt>
    <dgm:pt modelId="{90A6ACC4-8D38-47D4-BE10-2BD47C996EBB}" type="parTrans" cxnId="{49B1F042-86D0-4DF8-A0E1-4CA8749E56C2}">
      <dgm:prSet/>
      <dgm:spPr/>
      <dgm:t>
        <a:bodyPr/>
        <a:lstStyle/>
        <a:p>
          <a:endParaRPr lang="ru-RU"/>
        </a:p>
      </dgm:t>
    </dgm:pt>
    <dgm:pt modelId="{B76A401B-67B2-4ECC-ADAC-41938CB8E7D5}" type="sibTrans" cxnId="{49B1F042-86D0-4DF8-A0E1-4CA8749E56C2}">
      <dgm:prSet/>
      <dgm:spPr/>
      <dgm:t>
        <a:bodyPr/>
        <a:lstStyle/>
        <a:p>
          <a:endParaRPr lang="ru-RU"/>
        </a:p>
      </dgm:t>
    </dgm:pt>
    <dgm:pt modelId="{C8ACBCF7-F0C6-42C9-9D92-CF20B6BEF221}" type="pres">
      <dgm:prSet presAssocID="{75A056DB-EB12-49E2-9917-56CE068C3BA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CB2DCDE-9642-465B-B200-3688B5C295BF}" type="pres">
      <dgm:prSet presAssocID="{65FC7A1B-0D82-4667-A6DE-B05A71CF0299}" presName="thickLine" presStyleLbl="alignNode1" presStyleIdx="0" presStyleCnt="1"/>
      <dgm:spPr/>
    </dgm:pt>
    <dgm:pt modelId="{6F185569-31C6-41C5-980B-9F8F87602DE7}" type="pres">
      <dgm:prSet presAssocID="{65FC7A1B-0D82-4667-A6DE-B05A71CF0299}" presName="horz1" presStyleCnt="0"/>
      <dgm:spPr/>
    </dgm:pt>
    <dgm:pt modelId="{00248CDA-E1B7-4512-9D42-7543F3AEA093}" type="pres">
      <dgm:prSet presAssocID="{65FC7A1B-0D82-4667-A6DE-B05A71CF0299}" presName="tx1" presStyleLbl="revTx" presStyleIdx="0" presStyleCnt="4" custFlipHor="0" custScaleX="21084"/>
      <dgm:spPr/>
      <dgm:t>
        <a:bodyPr/>
        <a:lstStyle/>
        <a:p>
          <a:endParaRPr lang="ru-RU"/>
        </a:p>
      </dgm:t>
    </dgm:pt>
    <dgm:pt modelId="{2E76ED67-0ABD-4365-A721-CD544950E739}" type="pres">
      <dgm:prSet presAssocID="{65FC7A1B-0D82-4667-A6DE-B05A71CF0299}" presName="vert1" presStyleCnt="0"/>
      <dgm:spPr/>
    </dgm:pt>
    <dgm:pt modelId="{BF3C8CC4-765F-4B8A-B12B-E16C0985DC31}" type="pres">
      <dgm:prSet presAssocID="{FFD91DEC-028A-46CE-82D5-A6D41845D2BC}" presName="vertSpace2a" presStyleCnt="0"/>
      <dgm:spPr/>
    </dgm:pt>
    <dgm:pt modelId="{8E0C482D-C29D-4749-B1CA-9073618CA243}" type="pres">
      <dgm:prSet presAssocID="{FFD91DEC-028A-46CE-82D5-A6D41845D2BC}" presName="horz2" presStyleCnt="0"/>
      <dgm:spPr/>
    </dgm:pt>
    <dgm:pt modelId="{233A3541-52FE-4B2A-8EDD-9265E86EB0F2}" type="pres">
      <dgm:prSet presAssocID="{FFD91DEC-028A-46CE-82D5-A6D41845D2BC}" presName="horzSpace2" presStyleCnt="0"/>
      <dgm:spPr/>
    </dgm:pt>
    <dgm:pt modelId="{DC285828-B1EB-4D84-8E82-1CEA66E2CAC8}" type="pres">
      <dgm:prSet presAssocID="{FFD91DEC-028A-46CE-82D5-A6D41845D2BC}" presName="tx2" presStyleLbl="revTx" presStyleIdx="1" presStyleCnt="4"/>
      <dgm:spPr/>
      <dgm:t>
        <a:bodyPr/>
        <a:lstStyle/>
        <a:p>
          <a:endParaRPr lang="ru-RU"/>
        </a:p>
      </dgm:t>
    </dgm:pt>
    <dgm:pt modelId="{E4041704-1FF0-4C88-8F04-7A5DF52EB1A8}" type="pres">
      <dgm:prSet presAssocID="{FFD91DEC-028A-46CE-82D5-A6D41845D2BC}" presName="vert2" presStyleCnt="0"/>
      <dgm:spPr/>
    </dgm:pt>
    <dgm:pt modelId="{DD88462B-4EC6-4871-98AE-B6BBAAD53DE8}" type="pres">
      <dgm:prSet presAssocID="{FFD91DEC-028A-46CE-82D5-A6D41845D2BC}" presName="thinLine2b" presStyleLbl="callout" presStyleIdx="0" presStyleCnt="3"/>
      <dgm:spPr/>
    </dgm:pt>
    <dgm:pt modelId="{DAC73451-F0D6-4ACA-BE22-C9738495E320}" type="pres">
      <dgm:prSet presAssocID="{FFD91DEC-028A-46CE-82D5-A6D41845D2BC}" presName="vertSpace2b" presStyleCnt="0"/>
      <dgm:spPr/>
    </dgm:pt>
    <dgm:pt modelId="{402EEA3C-236F-4E2E-9F82-CEDE718841BD}" type="pres">
      <dgm:prSet presAssocID="{59C5BECB-95B1-4CBD-AF0A-C62C9A106CB8}" presName="horz2" presStyleCnt="0"/>
      <dgm:spPr/>
    </dgm:pt>
    <dgm:pt modelId="{182F7D10-C20E-4E84-820F-73AC9C9B031B}" type="pres">
      <dgm:prSet presAssocID="{59C5BECB-95B1-4CBD-AF0A-C62C9A106CB8}" presName="horzSpace2" presStyleCnt="0"/>
      <dgm:spPr/>
    </dgm:pt>
    <dgm:pt modelId="{C7D4DF2E-26FD-46DA-88E1-4CED4DBEFC29}" type="pres">
      <dgm:prSet presAssocID="{59C5BECB-95B1-4CBD-AF0A-C62C9A106CB8}" presName="tx2" presStyleLbl="revTx" presStyleIdx="2" presStyleCnt="4"/>
      <dgm:spPr/>
      <dgm:t>
        <a:bodyPr/>
        <a:lstStyle/>
        <a:p>
          <a:endParaRPr lang="ru-RU"/>
        </a:p>
      </dgm:t>
    </dgm:pt>
    <dgm:pt modelId="{02067330-7BE0-4AA9-8106-4360A82D3636}" type="pres">
      <dgm:prSet presAssocID="{59C5BECB-95B1-4CBD-AF0A-C62C9A106CB8}" presName="vert2" presStyleCnt="0"/>
      <dgm:spPr/>
    </dgm:pt>
    <dgm:pt modelId="{AA16337B-B1F8-4473-B474-2DA2501AC8DD}" type="pres">
      <dgm:prSet presAssocID="{59C5BECB-95B1-4CBD-AF0A-C62C9A106CB8}" presName="thinLine2b" presStyleLbl="callout" presStyleIdx="1" presStyleCnt="3"/>
      <dgm:spPr/>
    </dgm:pt>
    <dgm:pt modelId="{5AEB7C30-580D-4346-9660-4B36A9E62484}" type="pres">
      <dgm:prSet presAssocID="{59C5BECB-95B1-4CBD-AF0A-C62C9A106CB8}" presName="vertSpace2b" presStyleCnt="0"/>
      <dgm:spPr/>
    </dgm:pt>
    <dgm:pt modelId="{17AD33CE-DAAB-4676-A29F-62F70754289B}" type="pres">
      <dgm:prSet presAssocID="{0B6E2E91-96CB-4007-88F8-E1EB8F064976}" presName="horz2" presStyleCnt="0"/>
      <dgm:spPr/>
    </dgm:pt>
    <dgm:pt modelId="{6F88A4E9-281E-434D-A2EF-DB3CA6007666}" type="pres">
      <dgm:prSet presAssocID="{0B6E2E91-96CB-4007-88F8-E1EB8F064976}" presName="horzSpace2" presStyleCnt="0"/>
      <dgm:spPr/>
    </dgm:pt>
    <dgm:pt modelId="{5D70649B-EED5-4AC9-AAE5-71196AF531A3}" type="pres">
      <dgm:prSet presAssocID="{0B6E2E91-96CB-4007-88F8-E1EB8F064976}" presName="tx2" presStyleLbl="revTx" presStyleIdx="3" presStyleCnt="4"/>
      <dgm:spPr/>
      <dgm:t>
        <a:bodyPr/>
        <a:lstStyle/>
        <a:p>
          <a:endParaRPr lang="ru-RU"/>
        </a:p>
      </dgm:t>
    </dgm:pt>
    <dgm:pt modelId="{9D1CEE69-6D43-455B-BB64-B6892F5FBB34}" type="pres">
      <dgm:prSet presAssocID="{0B6E2E91-96CB-4007-88F8-E1EB8F064976}" presName="vert2" presStyleCnt="0"/>
      <dgm:spPr/>
    </dgm:pt>
    <dgm:pt modelId="{95C4F836-8DEC-4E21-8A33-501CC9446E6C}" type="pres">
      <dgm:prSet presAssocID="{0B6E2E91-96CB-4007-88F8-E1EB8F064976}" presName="thinLine2b" presStyleLbl="callout" presStyleIdx="2" presStyleCnt="3"/>
      <dgm:spPr/>
    </dgm:pt>
    <dgm:pt modelId="{7D844D70-AC3C-4A33-9996-A365BB2CA35D}" type="pres">
      <dgm:prSet presAssocID="{0B6E2E91-96CB-4007-88F8-E1EB8F064976}" presName="vertSpace2b" presStyleCnt="0"/>
      <dgm:spPr/>
    </dgm:pt>
  </dgm:ptLst>
  <dgm:cxnLst>
    <dgm:cxn modelId="{A3EB78CC-59E9-48C4-8E30-2DFFBE7673E8}" type="presOf" srcId="{FFD91DEC-028A-46CE-82D5-A6D41845D2BC}" destId="{DC285828-B1EB-4D84-8E82-1CEA66E2CAC8}" srcOrd="0" destOrd="0" presId="urn:microsoft.com/office/officeart/2008/layout/LinedList"/>
    <dgm:cxn modelId="{43E9FE96-29A9-461F-A2C4-AE1F4CC2F034}" srcId="{65FC7A1B-0D82-4667-A6DE-B05A71CF0299}" destId="{59C5BECB-95B1-4CBD-AF0A-C62C9A106CB8}" srcOrd="1" destOrd="0" parTransId="{AA4CB5C0-80AD-45FF-896F-C408BD180951}" sibTransId="{8AF03478-24E0-4A47-97B0-C7F1C4576F0D}"/>
    <dgm:cxn modelId="{F6A1BC6E-B11D-4616-9B6C-3691C4A940B9}" type="presOf" srcId="{75A056DB-EB12-49E2-9917-56CE068C3BA1}" destId="{C8ACBCF7-F0C6-42C9-9D92-CF20B6BEF221}" srcOrd="0" destOrd="0" presId="urn:microsoft.com/office/officeart/2008/layout/LinedList"/>
    <dgm:cxn modelId="{10BA16A2-54E0-4052-8CDF-167CA37420D7}" srcId="{75A056DB-EB12-49E2-9917-56CE068C3BA1}" destId="{65FC7A1B-0D82-4667-A6DE-B05A71CF0299}" srcOrd="0" destOrd="0" parTransId="{20666602-42E7-44A7-B7B8-B37D4F29F7D0}" sibTransId="{31494FE6-418B-480A-89CE-D9B4E14F32A2}"/>
    <dgm:cxn modelId="{653F6F30-E49B-45C3-8991-807B2816D9C4}" type="presOf" srcId="{0B6E2E91-96CB-4007-88F8-E1EB8F064976}" destId="{5D70649B-EED5-4AC9-AAE5-71196AF531A3}" srcOrd="0" destOrd="0" presId="urn:microsoft.com/office/officeart/2008/layout/LinedList"/>
    <dgm:cxn modelId="{49B1F042-86D0-4DF8-A0E1-4CA8749E56C2}" srcId="{65FC7A1B-0D82-4667-A6DE-B05A71CF0299}" destId="{0B6E2E91-96CB-4007-88F8-E1EB8F064976}" srcOrd="2" destOrd="0" parTransId="{90A6ACC4-8D38-47D4-BE10-2BD47C996EBB}" sibTransId="{B76A401B-67B2-4ECC-ADAC-41938CB8E7D5}"/>
    <dgm:cxn modelId="{7248EF57-7753-40CA-9CAE-832277C77DA1}" srcId="{65FC7A1B-0D82-4667-A6DE-B05A71CF0299}" destId="{FFD91DEC-028A-46CE-82D5-A6D41845D2BC}" srcOrd="0" destOrd="0" parTransId="{77CE39A3-4F08-40B0-B5F8-796AB37B3C78}" sibTransId="{71828161-EBD3-48E9-8D0B-1A83D60FB94F}"/>
    <dgm:cxn modelId="{6C639450-733A-41F3-B730-05FB0F4C515D}" type="presOf" srcId="{59C5BECB-95B1-4CBD-AF0A-C62C9A106CB8}" destId="{C7D4DF2E-26FD-46DA-88E1-4CED4DBEFC29}" srcOrd="0" destOrd="0" presId="urn:microsoft.com/office/officeart/2008/layout/LinedList"/>
    <dgm:cxn modelId="{33BD4740-6D66-4558-AF24-964C82A0BB3C}" type="presOf" srcId="{65FC7A1B-0D82-4667-A6DE-B05A71CF0299}" destId="{00248CDA-E1B7-4512-9D42-7543F3AEA093}" srcOrd="0" destOrd="0" presId="urn:microsoft.com/office/officeart/2008/layout/LinedList"/>
    <dgm:cxn modelId="{E91DEAD1-D2ED-4D60-A9DA-05589CDAA3A0}" type="presParOf" srcId="{C8ACBCF7-F0C6-42C9-9D92-CF20B6BEF221}" destId="{ACB2DCDE-9642-465B-B200-3688B5C295BF}" srcOrd="0" destOrd="0" presId="urn:microsoft.com/office/officeart/2008/layout/LinedList"/>
    <dgm:cxn modelId="{E815EE1A-4155-4813-AF7F-B9EFE05EED8F}" type="presParOf" srcId="{C8ACBCF7-F0C6-42C9-9D92-CF20B6BEF221}" destId="{6F185569-31C6-41C5-980B-9F8F87602DE7}" srcOrd="1" destOrd="0" presId="urn:microsoft.com/office/officeart/2008/layout/LinedList"/>
    <dgm:cxn modelId="{BEE3E016-3CD7-46EF-B3C4-1DBBBA1ADED5}" type="presParOf" srcId="{6F185569-31C6-41C5-980B-9F8F87602DE7}" destId="{00248CDA-E1B7-4512-9D42-7543F3AEA093}" srcOrd="0" destOrd="0" presId="urn:microsoft.com/office/officeart/2008/layout/LinedList"/>
    <dgm:cxn modelId="{54E0618C-1ABF-43BF-B876-C37CEB6BED61}" type="presParOf" srcId="{6F185569-31C6-41C5-980B-9F8F87602DE7}" destId="{2E76ED67-0ABD-4365-A721-CD544950E739}" srcOrd="1" destOrd="0" presId="urn:microsoft.com/office/officeart/2008/layout/LinedList"/>
    <dgm:cxn modelId="{92F11F5C-2EDA-42D4-A07D-620DE663AF44}" type="presParOf" srcId="{2E76ED67-0ABD-4365-A721-CD544950E739}" destId="{BF3C8CC4-765F-4B8A-B12B-E16C0985DC31}" srcOrd="0" destOrd="0" presId="urn:microsoft.com/office/officeart/2008/layout/LinedList"/>
    <dgm:cxn modelId="{244F672D-6A93-4594-B92C-499078EDF1A5}" type="presParOf" srcId="{2E76ED67-0ABD-4365-A721-CD544950E739}" destId="{8E0C482D-C29D-4749-B1CA-9073618CA243}" srcOrd="1" destOrd="0" presId="urn:microsoft.com/office/officeart/2008/layout/LinedList"/>
    <dgm:cxn modelId="{9E685BBD-7FB8-457E-8C74-7AC1AD204890}" type="presParOf" srcId="{8E0C482D-C29D-4749-B1CA-9073618CA243}" destId="{233A3541-52FE-4B2A-8EDD-9265E86EB0F2}" srcOrd="0" destOrd="0" presId="urn:microsoft.com/office/officeart/2008/layout/LinedList"/>
    <dgm:cxn modelId="{CD292590-A9B5-4846-AF14-9712625157D4}" type="presParOf" srcId="{8E0C482D-C29D-4749-B1CA-9073618CA243}" destId="{DC285828-B1EB-4D84-8E82-1CEA66E2CAC8}" srcOrd="1" destOrd="0" presId="urn:microsoft.com/office/officeart/2008/layout/LinedList"/>
    <dgm:cxn modelId="{CB3F2B98-856C-4365-AE5A-B1EE5728FAB2}" type="presParOf" srcId="{8E0C482D-C29D-4749-B1CA-9073618CA243}" destId="{E4041704-1FF0-4C88-8F04-7A5DF52EB1A8}" srcOrd="2" destOrd="0" presId="urn:microsoft.com/office/officeart/2008/layout/LinedList"/>
    <dgm:cxn modelId="{11C01332-0619-475E-83F2-5C5A54BAFE59}" type="presParOf" srcId="{2E76ED67-0ABD-4365-A721-CD544950E739}" destId="{DD88462B-4EC6-4871-98AE-B6BBAAD53DE8}" srcOrd="2" destOrd="0" presId="urn:microsoft.com/office/officeart/2008/layout/LinedList"/>
    <dgm:cxn modelId="{43211171-82CA-452E-8793-4B85D0A82123}" type="presParOf" srcId="{2E76ED67-0ABD-4365-A721-CD544950E739}" destId="{DAC73451-F0D6-4ACA-BE22-C9738495E320}" srcOrd="3" destOrd="0" presId="urn:microsoft.com/office/officeart/2008/layout/LinedList"/>
    <dgm:cxn modelId="{71FB4479-46AF-4B73-A6AE-E22D6D77415B}" type="presParOf" srcId="{2E76ED67-0ABD-4365-A721-CD544950E739}" destId="{402EEA3C-236F-4E2E-9F82-CEDE718841BD}" srcOrd="4" destOrd="0" presId="urn:microsoft.com/office/officeart/2008/layout/LinedList"/>
    <dgm:cxn modelId="{BC4B8DAA-D185-4CC4-BF20-A26E56A00521}" type="presParOf" srcId="{402EEA3C-236F-4E2E-9F82-CEDE718841BD}" destId="{182F7D10-C20E-4E84-820F-73AC9C9B031B}" srcOrd="0" destOrd="0" presId="urn:microsoft.com/office/officeart/2008/layout/LinedList"/>
    <dgm:cxn modelId="{BFD1FFBF-AED5-48A9-82E7-7108D655CC10}" type="presParOf" srcId="{402EEA3C-236F-4E2E-9F82-CEDE718841BD}" destId="{C7D4DF2E-26FD-46DA-88E1-4CED4DBEFC29}" srcOrd="1" destOrd="0" presId="urn:microsoft.com/office/officeart/2008/layout/LinedList"/>
    <dgm:cxn modelId="{F89CDEAC-832F-45E9-AA4D-1A491FC147FF}" type="presParOf" srcId="{402EEA3C-236F-4E2E-9F82-CEDE718841BD}" destId="{02067330-7BE0-4AA9-8106-4360A82D3636}" srcOrd="2" destOrd="0" presId="urn:microsoft.com/office/officeart/2008/layout/LinedList"/>
    <dgm:cxn modelId="{13015CE0-BE6B-4E9F-8E70-D1C61946C225}" type="presParOf" srcId="{2E76ED67-0ABD-4365-A721-CD544950E739}" destId="{AA16337B-B1F8-4473-B474-2DA2501AC8DD}" srcOrd="5" destOrd="0" presId="urn:microsoft.com/office/officeart/2008/layout/LinedList"/>
    <dgm:cxn modelId="{4E43E18B-88E4-412F-BA75-AE0CAEF0C920}" type="presParOf" srcId="{2E76ED67-0ABD-4365-A721-CD544950E739}" destId="{5AEB7C30-580D-4346-9660-4B36A9E62484}" srcOrd="6" destOrd="0" presId="urn:microsoft.com/office/officeart/2008/layout/LinedList"/>
    <dgm:cxn modelId="{31904C49-98CE-497C-BA6D-CE33F2711091}" type="presParOf" srcId="{2E76ED67-0ABD-4365-A721-CD544950E739}" destId="{17AD33CE-DAAB-4676-A29F-62F70754289B}" srcOrd="7" destOrd="0" presId="urn:microsoft.com/office/officeart/2008/layout/LinedList"/>
    <dgm:cxn modelId="{FB915E9E-597F-4886-B0E2-052544C82319}" type="presParOf" srcId="{17AD33CE-DAAB-4676-A29F-62F70754289B}" destId="{6F88A4E9-281E-434D-A2EF-DB3CA6007666}" srcOrd="0" destOrd="0" presId="urn:microsoft.com/office/officeart/2008/layout/LinedList"/>
    <dgm:cxn modelId="{F856273E-CA3D-41AD-BA90-6CB432B3AD85}" type="presParOf" srcId="{17AD33CE-DAAB-4676-A29F-62F70754289B}" destId="{5D70649B-EED5-4AC9-AAE5-71196AF531A3}" srcOrd="1" destOrd="0" presId="urn:microsoft.com/office/officeart/2008/layout/LinedList"/>
    <dgm:cxn modelId="{99574B56-6ACD-4863-B335-4A93D5C6471F}" type="presParOf" srcId="{17AD33CE-DAAB-4676-A29F-62F70754289B}" destId="{9D1CEE69-6D43-455B-BB64-B6892F5FBB34}" srcOrd="2" destOrd="0" presId="urn:microsoft.com/office/officeart/2008/layout/LinedList"/>
    <dgm:cxn modelId="{F4471027-B20D-4D81-AF77-1340ADEC160E}" type="presParOf" srcId="{2E76ED67-0ABD-4365-A721-CD544950E739}" destId="{95C4F836-8DEC-4E21-8A33-501CC9446E6C}" srcOrd="8" destOrd="0" presId="urn:microsoft.com/office/officeart/2008/layout/LinedList"/>
    <dgm:cxn modelId="{2833E694-6B27-439A-A69D-765BB2867A8C}" type="presParOf" srcId="{2E76ED67-0ABD-4365-A721-CD544950E739}" destId="{7D844D70-AC3C-4A33-9996-A365BB2CA35D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7DFD44-47DD-4F65-BDDB-D6C22EC867C3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8C9CE8-E3C9-4BA3-A002-15656309380A}">
      <dgm:prSet phldrT="[Текст]"/>
      <dgm:spPr/>
      <dgm:t>
        <a:bodyPr/>
        <a:lstStyle/>
        <a:p>
          <a:r>
            <a:rPr lang="ru-RU" dirty="0" smtClean="0"/>
            <a:t>Портфолио-собственность</a:t>
          </a:r>
          <a:endParaRPr lang="ru-RU" dirty="0"/>
        </a:p>
      </dgm:t>
    </dgm:pt>
    <dgm:pt modelId="{0BC71FCF-17AC-4AD2-B2DA-5E0124566751}" type="parTrans" cxnId="{38164871-34B7-434C-B13E-0F85FB3DD06D}">
      <dgm:prSet/>
      <dgm:spPr/>
      <dgm:t>
        <a:bodyPr/>
        <a:lstStyle/>
        <a:p>
          <a:endParaRPr lang="ru-RU"/>
        </a:p>
      </dgm:t>
    </dgm:pt>
    <dgm:pt modelId="{14C459E9-5A8D-448D-B362-376754273497}" type="sibTrans" cxnId="{38164871-34B7-434C-B13E-0F85FB3DD06D}">
      <dgm:prSet/>
      <dgm:spPr/>
      <dgm:t>
        <a:bodyPr/>
        <a:lstStyle/>
        <a:p>
          <a:endParaRPr lang="ru-RU"/>
        </a:p>
      </dgm:t>
    </dgm:pt>
    <dgm:pt modelId="{820C3156-6E2F-450D-A848-824A62E83E18}">
      <dgm:prSet phldrT="[Текст]"/>
      <dgm:spPr/>
      <dgm:t>
        <a:bodyPr/>
        <a:lstStyle/>
        <a:p>
          <a:r>
            <a:rPr lang="ru-RU" dirty="0" smtClean="0"/>
            <a:t>Сбор материала для себя</a:t>
          </a:r>
          <a:endParaRPr lang="ru-RU" dirty="0"/>
        </a:p>
      </dgm:t>
    </dgm:pt>
    <dgm:pt modelId="{D0D6288F-FFA5-4E10-9E07-5856DD2357B0}" type="parTrans" cxnId="{47DC7C5F-1BFF-4526-91B5-01175BEBC978}">
      <dgm:prSet/>
      <dgm:spPr/>
      <dgm:t>
        <a:bodyPr/>
        <a:lstStyle/>
        <a:p>
          <a:endParaRPr lang="ru-RU"/>
        </a:p>
      </dgm:t>
    </dgm:pt>
    <dgm:pt modelId="{1551F60E-A5AE-40B2-99CE-7AF279F0674F}" type="sibTrans" cxnId="{47DC7C5F-1BFF-4526-91B5-01175BEBC978}">
      <dgm:prSet/>
      <dgm:spPr/>
      <dgm:t>
        <a:bodyPr/>
        <a:lstStyle/>
        <a:p>
          <a:endParaRPr lang="ru-RU"/>
        </a:p>
      </dgm:t>
    </dgm:pt>
    <dgm:pt modelId="{5187242F-BAB0-4F69-948C-95AB373B57FF}">
      <dgm:prSet phldrT="[Текст]"/>
      <dgm:spPr/>
      <dgm:t>
        <a:bodyPr/>
        <a:lstStyle/>
        <a:p>
          <a:r>
            <a:rPr lang="ru-RU" dirty="0" smtClean="0"/>
            <a:t>Портфолио-отчёт</a:t>
          </a:r>
          <a:endParaRPr lang="ru-RU" dirty="0"/>
        </a:p>
      </dgm:t>
    </dgm:pt>
    <dgm:pt modelId="{F75C27B5-20D9-404B-8052-5F9A1D5F9A0C}" type="parTrans" cxnId="{23C370E6-72F4-485D-8EC5-39471EA04407}">
      <dgm:prSet/>
      <dgm:spPr/>
      <dgm:t>
        <a:bodyPr/>
        <a:lstStyle/>
        <a:p>
          <a:endParaRPr lang="ru-RU"/>
        </a:p>
      </dgm:t>
    </dgm:pt>
    <dgm:pt modelId="{F109294D-A38B-44FC-839B-5402F277CC39}" type="sibTrans" cxnId="{23C370E6-72F4-485D-8EC5-39471EA04407}">
      <dgm:prSet/>
      <dgm:spPr/>
      <dgm:t>
        <a:bodyPr/>
        <a:lstStyle/>
        <a:p>
          <a:endParaRPr lang="ru-RU"/>
        </a:p>
      </dgm:t>
    </dgm:pt>
    <dgm:pt modelId="{7C0C46E0-7F54-43E2-AFB7-97259D5FC441}">
      <dgm:prSet phldrT="[Текст]"/>
      <dgm:spPr/>
      <dgm:t>
        <a:bodyPr/>
        <a:lstStyle/>
        <a:p>
          <a:r>
            <a:rPr lang="ru-RU" dirty="0" smtClean="0"/>
            <a:t>Сбор материала по запросу, заявке, в соответствии с планом исследования, работы.</a:t>
          </a:r>
          <a:endParaRPr lang="ru-RU" dirty="0"/>
        </a:p>
      </dgm:t>
    </dgm:pt>
    <dgm:pt modelId="{5869D895-AFD7-4851-B07D-AEEA7964DC6E}" type="parTrans" cxnId="{4515A9B2-D31A-4B43-9689-520132FC753E}">
      <dgm:prSet/>
      <dgm:spPr/>
      <dgm:t>
        <a:bodyPr/>
        <a:lstStyle/>
        <a:p>
          <a:endParaRPr lang="ru-RU"/>
        </a:p>
      </dgm:t>
    </dgm:pt>
    <dgm:pt modelId="{AD292012-01B1-4CA0-A7EC-C8D017F5292F}" type="sibTrans" cxnId="{4515A9B2-D31A-4B43-9689-520132FC753E}">
      <dgm:prSet/>
      <dgm:spPr/>
      <dgm:t>
        <a:bodyPr/>
        <a:lstStyle/>
        <a:p>
          <a:endParaRPr lang="ru-RU"/>
        </a:p>
      </dgm:t>
    </dgm:pt>
    <dgm:pt modelId="{361A282D-3F44-4A24-9BC0-40277B1C5925}" type="pres">
      <dgm:prSet presAssocID="{597DFD44-47DD-4F65-BDDB-D6C22EC867C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7460A6-091B-4FDE-B854-7F308850AA00}" type="pres">
      <dgm:prSet presAssocID="{6B8C9CE8-E3C9-4BA3-A002-15656309380A}" presName="composite" presStyleCnt="0"/>
      <dgm:spPr/>
    </dgm:pt>
    <dgm:pt modelId="{6FF2B962-901F-4CAC-B401-EDC51D234C5A}" type="pres">
      <dgm:prSet presAssocID="{6B8C9CE8-E3C9-4BA3-A002-15656309380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75464-D5DC-435E-BFBE-CBEC67D5ED7A}" type="pres">
      <dgm:prSet presAssocID="{6B8C9CE8-E3C9-4BA3-A002-15656309380A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2AEDE-6C71-4298-8487-140E0D4CD0FB}" type="pres">
      <dgm:prSet presAssocID="{14C459E9-5A8D-448D-B362-376754273497}" presName="space" presStyleCnt="0"/>
      <dgm:spPr/>
    </dgm:pt>
    <dgm:pt modelId="{81ECB186-2719-4852-9B16-99E340082D50}" type="pres">
      <dgm:prSet presAssocID="{5187242F-BAB0-4F69-948C-95AB373B57FF}" presName="composite" presStyleCnt="0"/>
      <dgm:spPr/>
    </dgm:pt>
    <dgm:pt modelId="{54DC8023-D22A-4914-82D9-C9D019AF076A}" type="pres">
      <dgm:prSet presAssocID="{5187242F-BAB0-4F69-948C-95AB373B57FF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F3AB3-ADF2-42E9-A78C-0DE9324C4861}" type="pres">
      <dgm:prSet presAssocID="{5187242F-BAB0-4F69-948C-95AB373B57FF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15A9B2-D31A-4B43-9689-520132FC753E}" srcId="{5187242F-BAB0-4F69-948C-95AB373B57FF}" destId="{7C0C46E0-7F54-43E2-AFB7-97259D5FC441}" srcOrd="0" destOrd="0" parTransId="{5869D895-AFD7-4851-B07D-AEEA7964DC6E}" sibTransId="{AD292012-01B1-4CA0-A7EC-C8D017F5292F}"/>
    <dgm:cxn modelId="{23C370E6-72F4-485D-8EC5-39471EA04407}" srcId="{597DFD44-47DD-4F65-BDDB-D6C22EC867C3}" destId="{5187242F-BAB0-4F69-948C-95AB373B57FF}" srcOrd="1" destOrd="0" parTransId="{F75C27B5-20D9-404B-8052-5F9A1D5F9A0C}" sibTransId="{F109294D-A38B-44FC-839B-5402F277CC39}"/>
    <dgm:cxn modelId="{43C5A7B2-D236-4518-9882-649635BC347B}" type="presOf" srcId="{597DFD44-47DD-4F65-BDDB-D6C22EC867C3}" destId="{361A282D-3F44-4A24-9BC0-40277B1C5925}" srcOrd="0" destOrd="0" presId="urn:microsoft.com/office/officeart/2005/8/layout/hList1"/>
    <dgm:cxn modelId="{A405CF41-18A2-40B7-B295-25689287C5FA}" type="presOf" srcId="{6B8C9CE8-E3C9-4BA3-A002-15656309380A}" destId="{6FF2B962-901F-4CAC-B401-EDC51D234C5A}" srcOrd="0" destOrd="0" presId="urn:microsoft.com/office/officeart/2005/8/layout/hList1"/>
    <dgm:cxn modelId="{28E9AB2D-24D4-4985-AB08-62F0384EE6B0}" type="presOf" srcId="{5187242F-BAB0-4F69-948C-95AB373B57FF}" destId="{54DC8023-D22A-4914-82D9-C9D019AF076A}" srcOrd="0" destOrd="0" presId="urn:microsoft.com/office/officeart/2005/8/layout/hList1"/>
    <dgm:cxn modelId="{1496EDAA-B3C7-42C7-8B20-D26292D22C37}" type="presOf" srcId="{7C0C46E0-7F54-43E2-AFB7-97259D5FC441}" destId="{448F3AB3-ADF2-42E9-A78C-0DE9324C4861}" srcOrd="0" destOrd="0" presId="urn:microsoft.com/office/officeart/2005/8/layout/hList1"/>
    <dgm:cxn modelId="{38164871-34B7-434C-B13E-0F85FB3DD06D}" srcId="{597DFD44-47DD-4F65-BDDB-D6C22EC867C3}" destId="{6B8C9CE8-E3C9-4BA3-A002-15656309380A}" srcOrd="0" destOrd="0" parTransId="{0BC71FCF-17AC-4AD2-B2DA-5E0124566751}" sibTransId="{14C459E9-5A8D-448D-B362-376754273497}"/>
    <dgm:cxn modelId="{47DC7C5F-1BFF-4526-91B5-01175BEBC978}" srcId="{6B8C9CE8-E3C9-4BA3-A002-15656309380A}" destId="{820C3156-6E2F-450D-A848-824A62E83E18}" srcOrd="0" destOrd="0" parTransId="{D0D6288F-FFA5-4E10-9E07-5856DD2357B0}" sibTransId="{1551F60E-A5AE-40B2-99CE-7AF279F0674F}"/>
    <dgm:cxn modelId="{61F24E48-9954-4288-9E04-1A834B8C1C78}" type="presOf" srcId="{820C3156-6E2F-450D-A848-824A62E83E18}" destId="{7E475464-D5DC-435E-BFBE-CBEC67D5ED7A}" srcOrd="0" destOrd="0" presId="urn:microsoft.com/office/officeart/2005/8/layout/hList1"/>
    <dgm:cxn modelId="{6311DFB8-4202-4029-8CEE-BF2BDF6E7443}" type="presParOf" srcId="{361A282D-3F44-4A24-9BC0-40277B1C5925}" destId="{137460A6-091B-4FDE-B854-7F308850AA00}" srcOrd="0" destOrd="0" presId="urn:microsoft.com/office/officeart/2005/8/layout/hList1"/>
    <dgm:cxn modelId="{9244E5F9-A217-477B-9D4E-8323CEB97F96}" type="presParOf" srcId="{137460A6-091B-4FDE-B854-7F308850AA00}" destId="{6FF2B962-901F-4CAC-B401-EDC51D234C5A}" srcOrd="0" destOrd="0" presId="urn:microsoft.com/office/officeart/2005/8/layout/hList1"/>
    <dgm:cxn modelId="{EE707C7A-ACCD-4714-B10F-D1DFE6428718}" type="presParOf" srcId="{137460A6-091B-4FDE-B854-7F308850AA00}" destId="{7E475464-D5DC-435E-BFBE-CBEC67D5ED7A}" srcOrd="1" destOrd="0" presId="urn:microsoft.com/office/officeart/2005/8/layout/hList1"/>
    <dgm:cxn modelId="{7CCFFDAB-BA21-42E9-ABC0-6F6843503224}" type="presParOf" srcId="{361A282D-3F44-4A24-9BC0-40277B1C5925}" destId="{7472AEDE-6C71-4298-8487-140E0D4CD0FB}" srcOrd="1" destOrd="0" presId="urn:microsoft.com/office/officeart/2005/8/layout/hList1"/>
    <dgm:cxn modelId="{D1F44ABD-6E61-47F9-857B-81D8695BDFB4}" type="presParOf" srcId="{361A282D-3F44-4A24-9BC0-40277B1C5925}" destId="{81ECB186-2719-4852-9B16-99E340082D50}" srcOrd="2" destOrd="0" presId="urn:microsoft.com/office/officeart/2005/8/layout/hList1"/>
    <dgm:cxn modelId="{6A317CD0-EC0D-4D0B-B45E-780727490C5F}" type="presParOf" srcId="{81ECB186-2719-4852-9B16-99E340082D50}" destId="{54DC8023-D22A-4914-82D9-C9D019AF076A}" srcOrd="0" destOrd="0" presId="urn:microsoft.com/office/officeart/2005/8/layout/hList1"/>
    <dgm:cxn modelId="{D59DEA31-90F3-4F68-8065-EA1D5DF52445}" type="presParOf" srcId="{81ECB186-2719-4852-9B16-99E340082D50}" destId="{448F3AB3-ADF2-42E9-A78C-0DE9324C486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63EFFF-7E05-43D6-B79F-05E635C45E85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0AA2BE-EBD0-45DE-A807-1016D6FA0A53}">
      <dgm:prSet/>
      <dgm:spPr/>
      <dgm:t>
        <a:bodyPr/>
        <a:lstStyle/>
        <a:p>
          <a:r>
            <a:rPr lang="ru-RU" dirty="0" smtClean="0"/>
            <a:t>Краткосрочный</a:t>
          </a:r>
        </a:p>
      </dgm:t>
    </dgm:pt>
    <dgm:pt modelId="{97D4CC5A-085D-4686-ACD8-057FFEF48AAA}" type="parTrans" cxnId="{EF4BE90C-CBE5-4EA2-AC68-A09BB5EDF186}">
      <dgm:prSet/>
      <dgm:spPr/>
      <dgm:t>
        <a:bodyPr/>
        <a:lstStyle/>
        <a:p>
          <a:endParaRPr lang="ru-RU"/>
        </a:p>
      </dgm:t>
    </dgm:pt>
    <dgm:pt modelId="{80377E11-3F9C-4D45-8DBE-FB5B1A212E88}" type="sibTrans" cxnId="{EF4BE90C-CBE5-4EA2-AC68-A09BB5EDF186}">
      <dgm:prSet/>
      <dgm:spPr/>
      <dgm:t>
        <a:bodyPr/>
        <a:lstStyle/>
        <a:p>
          <a:endParaRPr lang="ru-RU"/>
        </a:p>
      </dgm:t>
    </dgm:pt>
    <dgm:pt modelId="{05B39AB6-8B04-4AC3-A091-33BB323F2A10}">
      <dgm:prSet/>
      <dgm:spPr/>
      <dgm:t>
        <a:bodyPr/>
        <a:lstStyle/>
        <a:p>
          <a:r>
            <a:rPr lang="ru-RU" smtClean="0"/>
            <a:t>Среднесрочный</a:t>
          </a:r>
          <a:endParaRPr lang="ru-RU" dirty="0" smtClean="0"/>
        </a:p>
      </dgm:t>
    </dgm:pt>
    <dgm:pt modelId="{84523B90-1CDD-4661-AC14-DB722662D412}" type="parTrans" cxnId="{AB2B44C9-746B-4CCB-ABB7-F0B21DA95754}">
      <dgm:prSet/>
      <dgm:spPr/>
      <dgm:t>
        <a:bodyPr/>
        <a:lstStyle/>
        <a:p>
          <a:endParaRPr lang="ru-RU"/>
        </a:p>
      </dgm:t>
    </dgm:pt>
    <dgm:pt modelId="{206F9215-A9D3-4156-BEC3-211A796A2FC9}" type="sibTrans" cxnId="{AB2B44C9-746B-4CCB-ABB7-F0B21DA95754}">
      <dgm:prSet/>
      <dgm:spPr/>
      <dgm:t>
        <a:bodyPr/>
        <a:lstStyle/>
        <a:p>
          <a:endParaRPr lang="ru-RU"/>
        </a:p>
      </dgm:t>
    </dgm:pt>
    <dgm:pt modelId="{9F53C3D6-F9C0-4CDA-A3CA-36CF9B16533C}">
      <dgm:prSet/>
      <dgm:spPr/>
      <dgm:t>
        <a:bodyPr/>
        <a:lstStyle/>
        <a:p>
          <a:r>
            <a:rPr lang="ru-RU" dirty="0" smtClean="0"/>
            <a:t>Долгосрочный</a:t>
          </a:r>
          <a:endParaRPr lang="ru-RU" dirty="0"/>
        </a:p>
      </dgm:t>
    </dgm:pt>
    <dgm:pt modelId="{82E99AD3-15CA-4A9C-B774-A904612F593E}" type="parTrans" cxnId="{649592B9-9F68-4DDC-8123-A773BEF04E71}">
      <dgm:prSet/>
      <dgm:spPr/>
      <dgm:t>
        <a:bodyPr/>
        <a:lstStyle/>
        <a:p>
          <a:endParaRPr lang="ru-RU"/>
        </a:p>
      </dgm:t>
    </dgm:pt>
    <dgm:pt modelId="{0EF2BAB5-3BF6-4BA4-8B6B-D780B09A9352}" type="sibTrans" cxnId="{649592B9-9F68-4DDC-8123-A773BEF04E71}">
      <dgm:prSet/>
      <dgm:spPr/>
      <dgm:t>
        <a:bodyPr/>
        <a:lstStyle/>
        <a:p>
          <a:endParaRPr lang="ru-RU"/>
        </a:p>
      </dgm:t>
    </dgm:pt>
    <dgm:pt modelId="{16E92F05-498A-4B42-A96D-B570481EBD8F}" type="pres">
      <dgm:prSet presAssocID="{B563EFFF-7E05-43D6-B79F-05E635C45E8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124693-73B5-48D2-928C-AD20D987651A}" type="pres">
      <dgm:prSet presAssocID="{EA0AA2BE-EBD0-45DE-A807-1016D6FA0A53}" presName="parentLin" presStyleCnt="0"/>
      <dgm:spPr/>
    </dgm:pt>
    <dgm:pt modelId="{2E702FB3-D434-4295-A65B-65E637087159}" type="pres">
      <dgm:prSet presAssocID="{EA0AA2BE-EBD0-45DE-A807-1016D6FA0A5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393FDB9-B720-4F76-AECC-3E4B902FB3D1}" type="pres">
      <dgm:prSet presAssocID="{EA0AA2BE-EBD0-45DE-A807-1016D6FA0A5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2EDA4-9097-4AAC-9BE7-0769301E8A9B}" type="pres">
      <dgm:prSet presAssocID="{EA0AA2BE-EBD0-45DE-A807-1016D6FA0A53}" presName="negativeSpace" presStyleCnt="0"/>
      <dgm:spPr/>
    </dgm:pt>
    <dgm:pt modelId="{79278F6A-ED08-4654-B9B9-1B435A272212}" type="pres">
      <dgm:prSet presAssocID="{EA0AA2BE-EBD0-45DE-A807-1016D6FA0A53}" presName="childText" presStyleLbl="conFgAcc1" presStyleIdx="0" presStyleCnt="3">
        <dgm:presLayoutVars>
          <dgm:bulletEnabled val="1"/>
        </dgm:presLayoutVars>
      </dgm:prSet>
      <dgm:spPr/>
    </dgm:pt>
    <dgm:pt modelId="{5124EE5B-A000-422C-9B67-2CE7D17CA08B}" type="pres">
      <dgm:prSet presAssocID="{80377E11-3F9C-4D45-8DBE-FB5B1A212E88}" presName="spaceBetweenRectangles" presStyleCnt="0"/>
      <dgm:spPr/>
    </dgm:pt>
    <dgm:pt modelId="{643EEE0D-7914-4AF3-B3AD-B7D5A2456955}" type="pres">
      <dgm:prSet presAssocID="{05B39AB6-8B04-4AC3-A091-33BB323F2A10}" presName="parentLin" presStyleCnt="0"/>
      <dgm:spPr/>
    </dgm:pt>
    <dgm:pt modelId="{8F3F6453-8E1D-4DBB-B498-CFD16D1AEF36}" type="pres">
      <dgm:prSet presAssocID="{05B39AB6-8B04-4AC3-A091-33BB323F2A1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6542E4C-76F0-4106-BE0B-B99FE1FA3D6A}" type="pres">
      <dgm:prSet presAssocID="{05B39AB6-8B04-4AC3-A091-33BB323F2A1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D1244A-3DC2-4237-806A-44D72F91F2B3}" type="pres">
      <dgm:prSet presAssocID="{05B39AB6-8B04-4AC3-A091-33BB323F2A10}" presName="negativeSpace" presStyleCnt="0"/>
      <dgm:spPr/>
    </dgm:pt>
    <dgm:pt modelId="{C43FCAA1-4860-4EDD-85DC-B13D69F4B61A}" type="pres">
      <dgm:prSet presAssocID="{05B39AB6-8B04-4AC3-A091-33BB323F2A10}" presName="childText" presStyleLbl="conFgAcc1" presStyleIdx="1" presStyleCnt="3">
        <dgm:presLayoutVars>
          <dgm:bulletEnabled val="1"/>
        </dgm:presLayoutVars>
      </dgm:prSet>
      <dgm:spPr/>
    </dgm:pt>
    <dgm:pt modelId="{1C0AE845-2AD0-4705-B19F-D90282E91136}" type="pres">
      <dgm:prSet presAssocID="{206F9215-A9D3-4156-BEC3-211A796A2FC9}" presName="spaceBetweenRectangles" presStyleCnt="0"/>
      <dgm:spPr/>
    </dgm:pt>
    <dgm:pt modelId="{0CD50639-756A-4636-A7C9-338B60C027F4}" type="pres">
      <dgm:prSet presAssocID="{9F53C3D6-F9C0-4CDA-A3CA-36CF9B16533C}" presName="parentLin" presStyleCnt="0"/>
      <dgm:spPr/>
    </dgm:pt>
    <dgm:pt modelId="{77BB9C99-5320-4538-A9CC-20AE163721E3}" type="pres">
      <dgm:prSet presAssocID="{9F53C3D6-F9C0-4CDA-A3CA-36CF9B16533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FA6A2C0-7EEA-4C09-87CA-4642DEC85544}" type="pres">
      <dgm:prSet presAssocID="{9F53C3D6-F9C0-4CDA-A3CA-36CF9B16533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2ADA1-9E56-47F8-891A-EBD7FC045E64}" type="pres">
      <dgm:prSet presAssocID="{9F53C3D6-F9C0-4CDA-A3CA-36CF9B16533C}" presName="negativeSpace" presStyleCnt="0"/>
      <dgm:spPr/>
    </dgm:pt>
    <dgm:pt modelId="{56D26B5B-1918-42E3-B231-3650773F4A46}" type="pres">
      <dgm:prSet presAssocID="{9F53C3D6-F9C0-4CDA-A3CA-36CF9B16533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EEB4119-AD36-4902-AF4F-2B43BFAB522F}" type="presOf" srcId="{05B39AB6-8B04-4AC3-A091-33BB323F2A10}" destId="{8F3F6453-8E1D-4DBB-B498-CFD16D1AEF36}" srcOrd="0" destOrd="0" presId="urn:microsoft.com/office/officeart/2005/8/layout/list1"/>
    <dgm:cxn modelId="{AB2B44C9-746B-4CCB-ABB7-F0B21DA95754}" srcId="{B563EFFF-7E05-43D6-B79F-05E635C45E85}" destId="{05B39AB6-8B04-4AC3-A091-33BB323F2A10}" srcOrd="1" destOrd="0" parTransId="{84523B90-1CDD-4661-AC14-DB722662D412}" sibTransId="{206F9215-A9D3-4156-BEC3-211A796A2FC9}"/>
    <dgm:cxn modelId="{193125A2-7761-48A4-AD64-F416050E6FF9}" type="presOf" srcId="{EA0AA2BE-EBD0-45DE-A807-1016D6FA0A53}" destId="{2E702FB3-D434-4295-A65B-65E637087159}" srcOrd="0" destOrd="0" presId="urn:microsoft.com/office/officeart/2005/8/layout/list1"/>
    <dgm:cxn modelId="{019CE1E4-740A-42F5-A061-7C47C7B38159}" type="presOf" srcId="{EA0AA2BE-EBD0-45DE-A807-1016D6FA0A53}" destId="{0393FDB9-B720-4F76-AECC-3E4B902FB3D1}" srcOrd="1" destOrd="0" presId="urn:microsoft.com/office/officeart/2005/8/layout/list1"/>
    <dgm:cxn modelId="{EF4BE90C-CBE5-4EA2-AC68-A09BB5EDF186}" srcId="{B563EFFF-7E05-43D6-B79F-05E635C45E85}" destId="{EA0AA2BE-EBD0-45DE-A807-1016D6FA0A53}" srcOrd="0" destOrd="0" parTransId="{97D4CC5A-085D-4686-ACD8-057FFEF48AAA}" sibTransId="{80377E11-3F9C-4D45-8DBE-FB5B1A212E88}"/>
    <dgm:cxn modelId="{74206E31-7D9C-4EA6-A8DA-D52230C5D489}" type="presOf" srcId="{B563EFFF-7E05-43D6-B79F-05E635C45E85}" destId="{16E92F05-498A-4B42-A96D-B570481EBD8F}" srcOrd="0" destOrd="0" presId="urn:microsoft.com/office/officeart/2005/8/layout/list1"/>
    <dgm:cxn modelId="{92448675-624A-4AFA-B089-353F8F962074}" type="presOf" srcId="{9F53C3D6-F9C0-4CDA-A3CA-36CF9B16533C}" destId="{9FA6A2C0-7EEA-4C09-87CA-4642DEC85544}" srcOrd="1" destOrd="0" presId="urn:microsoft.com/office/officeart/2005/8/layout/list1"/>
    <dgm:cxn modelId="{649592B9-9F68-4DDC-8123-A773BEF04E71}" srcId="{B563EFFF-7E05-43D6-B79F-05E635C45E85}" destId="{9F53C3D6-F9C0-4CDA-A3CA-36CF9B16533C}" srcOrd="2" destOrd="0" parTransId="{82E99AD3-15CA-4A9C-B774-A904612F593E}" sibTransId="{0EF2BAB5-3BF6-4BA4-8B6B-D780B09A9352}"/>
    <dgm:cxn modelId="{76E29604-A681-42C4-BC6A-00049A4CFD9D}" type="presOf" srcId="{05B39AB6-8B04-4AC3-A091-33BB323F2A10}" destId="{D6542E4C-76F0-4106-BE0B-B99FE1FA3D6A}" srcOrd="1" destOrd="0" presId="urn:microsoft.com/office/officeart/2005/8/layout/list1"/>
    <dgm:cxn modelId="{3A09873B-8B74-422B-A879-277CA1C4CB0A}" type="presOf" srcId="{9F53C3D6-F9C0-4CDA-A3CA-36CF9B16533C}" destId="{77BB9C99-5320-4538-A9CC-20AE163721E3}" srcOrd="0" destOrd="0" presId="urn:microsoft.com/office/officeart/2005/8/layout/list1"/>
    <dgm:cxn modelId="{58B28391-3610-4B2C-8934-FAD45D2BB19B}" type="presParOf" srcId="{16E92F05-498A-4B42-A96D-B570481EBD8F}" destId="{61124693-73B5-48D2-928C-AD20D987651A}" srcOrd="0" destOrd="0" presId="urn:microsoft.com/office/officeart/2005/8/layout/list1"/>
    <dgm:cxn modelId="{9E695A04-6C7C-498A-9A54-E91527A9DCFD}" type="presParOf" srcId="{61124693-73B5-48D2-928C-AD20D987651A}" destId="{2E702FB3-D434-4295-A65B-65E637087159}" srcOrd="0" destOrd="0" presId="urn:microsoft.com/office/officeart/2005/8/layout/list1"/>
    <dgm:cxn modelId="{A64AF374-492F-436C-AE12-3011ABFF9DA9}" type="presParOf" srcId="{61124693-73B5-48D2-928C-AD20D987651A}" destId="{0393FDB9-B720-4F76-AECC-3E4B902FB3D1}" srcOrd="1" destOrd="0" presId="urn:microsoft.com/office/officeart/2005/8/layout/list1"/>
    <dgm:cxn modelId="{E52ABB15-6AEB-4E79-954D-EE527C42D777}" type="presParOf" srcId="{16E92F05-498A-4B42-A96D-B570481EBD8F}" destId="{8112EDA4-9097-4AAC-9BE7-0769301E8A9B}" srcOrd="1" destOrd="0" presId="urn:microsoft.com/office/officeart/2005/8/layout/list1"/>
    <dgm:cxn modelId="{778567B0-6C8C-4F4C-AA42-02C31DEF4973}" type="presParOf" srcId="{16E92F05-498A-4B42-A96D-B570481EBD8F}" destId="{79278F6A-ED08-4654-B9B9-1B435A272212}" srcOrd="2" destOrd="0" presId="urn:microsoft.com/office/officeart/2005/8/layout/list1"/>
    <dgm:cxn modelId="{C779C9A1-6EF5-4E6C-A211-6EBD58B2AC12}" type="presParOf" srcId="{16E92F05-498A-4B42-A96D-B570481EBD8F}" destId="{5124EE5B-A000-422C-9B67-2CE7D17CA08B}" srcOrd="3" destOrd="0" presId="urn:microsoft.com/office/officeart/2005/8/layout/list1"/>
    <dgm:cxn modelId="{958D301A-A417-4084-9004-1E714640FFBF}" type="presParOf" srcId="{16E92F05-498A-4B42-A96D-B570481EBD8F}" destId="{643EEE0D-7914-4AF3-B3AD-B7D5A2456955}" srcOrd="4" destOrd="0" presId="urn:microsoft.com/office/officeart/2005/8/layout/list1"/>
    <dgm:cxn modelId="{DC11E8AD-4FCC-4206-AF37-97092CD0F007}" type="presParOf" srcId="{643EEE0D-7914-4AF3-B3AD-B7D5A2456955}" destId="{8F3F6453-8E1D-4DBB-B498-CFD16D1AEF36}" srcOrd="0" destOrd="0" presId="urn:microsoft.com/office/officeart/2005/8/layout/list1"/>
    <dgm:cxn modelId="{87AC3632-0C06-4344-B6C7-88B64EC503C6}" type="presParOf" srcId="{643EEE0D-7914-4AF3-B3AD-B7D5A2456955}" destId="{D6542E4C-76F0-4106-BE0B-B99FE1FA3D6A}" srcOrd="1" destOrd="0" presId="urn:microsoft.com/office/officeart/2005/8/layout/list1"/>
    <dgm:cxn modelId="{880C7921-B7AF-4EF7-8F8B-6C4F3365D9C6}" type="presParOf" srcId="{16E92F05-498A-4B42-A96D-B570481EBD8F}" destId="{FAD1244A-3DC2-4237-806A-44D72F91F2B3}" srcOrd="5" destOrd="0" presId="urn:microsoft.com/office/officeart/2005/8/layout/list1"/>
    <dgm:cxn modelId="{BC3537E2-BA0C-46D2-8E90-CACD36D54A1C}" type="presParOf" srcId="{16E92F05-498A-4B42-A96D-B570481EBD8F}" destId="{C43FCAA1-4860-4EDD-85DC-B13D69F4B61A}" srcOrd="6" destOrd="0" presId="urn:microsoft.com/office/officeart/2005/8/layout/list1"/>
    <dgm:cxn modelId="{37C71C0F-A816-4D9C-8DAE-586512EC2189}" type="presParOf" srcId="{16E92F05-498A-4B42-A96D-B570481EBD8F}" destId="{1C0AE845-2AD0-4705-B19F-D90282E91136}" srcOrd="7" destOrd="0" presId="urn:microsoft.com/office/officeart/2005/8/layout/list1"/>
    <dgm:cxn modelId="{12C52019-C467-4508-B84A-820F46FFA9B8}" type="presParOf" srcId="{16E92F05-498A-4B42-A96D-B570481EBD8F}" destId="{0CD50639-756A-4636-A7C9-338B60C027F4}" srcOrd="8" destOrd="0" presId="urn:microsoft.com/office/officeart/2005/8/layout/list1"/>
    <dgm:cxn modelId="{B8C51CE6-1D76-49A2-9F11-AFC242F93401}" type="presParOf" srcId="{0CD50639-756A-4636-A7C9-338B60C027F4}" destId="{77BB9C99-5320-4538-A9CC-20AE163721E3}" srcOrd="0" destOrd="0" presId="urn:microsoft.com/office/officeart/2005/8/layout/list1"/>
    <dgm:cxn modelId="{FD422AF6-AC22-4AC8-9959-73FFDE10D48B}" type="presParOf" srcId="{0CD50639-756A-4636-A7C9-338B60C027F4}" destId="{9FA6A2C0-7EEA-4C09-87CA-4642DEC85544}" srcOrd="1" destOrd="0" presId="urn:microsoft.com/office/officeart/2005/8/layout/list1"/>
    <dgm:cxn modelId="{4FCF2F4D-8C00-4959-A056-0540AA3EC825}" type="presParOf" srcId="{16E92F05-498A-4B42-A96D-B570481EBD8F}" destId="{7A42ADA1-9E56-47F8-891A-EBD7FC045E64}" srcOrd="9" destOrd="0" presId="urn:microsoft.com/office/officeart/2005/8/layout/list1"/>
    <dgm:cxn modelId="{74CCB0EF-901F-4D65-A3DF-CE3EF4BBAA00}" type="presParOf" srcId="{16E92F05-498A-4B42-A96D-B570481EBD8F}" destId="{56D26B5B-1918-42E3-B231-3650773F4A4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2C0BED-380A-4733-AFB3-081956216DAC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B7C78D-4E3B-4ACC-8CDF-3F1A3A7498A9}">
      <dgm:prSet phldrT="[Текст]"/>
      <dgm:spPr/>
      <dgm:t>
        <a:bodyPr/>
        <a:lstStyle/>
        <a:p>
          <a:r>
            <a:rPr lang="ru-RU" smtClean="0"/>
            <a:t>Печатный</a:t>
          </a:r>
          <a:endParaRPr lang="ru-RU" dirty="0"/>
        </a:p>
      </dgm:t>
    </dgm:pt>
    <dgm:pt modelId="{FAF0B0F4-A6F6-49F0-8547-4D15254057A1}" type="parTrans" cxnId="{0E706BE9-39D4-42D4-8847-041CABD19D76}">
      <dgm:prSet/>
      <dgm:spPr/>
      <dgm:t>
        <a:bodyPr/>
        <a:lstStyle/>
        <a:p>
          <a:endParaRPr lang="ru-RU"/>
        </a:p>
      </dgm:t>
    </dgm:pt>
    <dgm:pt modelId="{2CC1E786-A32C-4C26-A382-2FD80D17F550}" type="sibTrans" cxnId="{0E706BE9-39D4-42D4-8847-041CABD19D76}">
      <dgm:prSet/>
      <dgm:spPr/>
      <dgm:t>
        <a:bodyPr/>
        <a:lstStyle/>
        <a:p>
          <a:endParaRPr lang="ru-RU"/>
        </a:p>
      </dgm:t>
    </dgm:pt>
    <dgm:pt modelId="{3DBFAEAA-E242-457E-B398-5AEF17E1BE10}">
      <dgm:prSet/>
      <dgm:spPr/>
      <dgm:t>
        <a:bodyPr/>
        <a:lstStyle/>
        <a:p>
          <a:r>
            <a:rPr lang="ru-RU" smtClean="0"/>
            <a:t>Электронный</a:t>
          </a:r>
          <a:endParaRPr lang="ru-RU" dirty="0" smtClean="0"/>
        </a:p>
      </dgm:t>
    </dgm:pt>
    <dgm:pt modelId="{2629E88D-1B54-48AB-8B80-710CFEAAEF9D}" type="parTrans" cxnId="{1AC5F142-74AF-4B2B-94C3-059353F6AEE3}">
      <dgm:prSet/>
      <dgm:spPr/>
      <dgm:t>
        <a:bodyPr/>
        <a:lstStyle/>
        <a:p>
          <a:endParaRPr lang="ru-RU"/>
        </a:p>
      </dgm:t>
    </dgm:pt>
    <dgm:pt modelId="{AB0DC632-30EC-4BD6-A06E-E77B122F67F6}" type="sibTrans" cxnId="{1AC5F142-74AF-4B2B-94C3-059353F6AEE3}">
      <dgm:prSet/>
      <dgm:spPr/>
      <dgm:t>
        <a:bodyPr/>
        <a:lstStyle/>
        <a:p>
          <a:endParaRPr lang="ru-RU"/>
        </a:p>
      </dgm:t>
    </dgm:pt>
    <dgm:pt modelId="{DDA73E91-9EAF-48DF-9F92-10F03296F64C}">
      <dgm:prSet/>
      <dgm:spPr/>
      <dgm:t>
        <a:bodyPr/>
        <a:lstStyle/>
        <a:p>
          <a:r>
            <a:rPr lang="ru-RU" smtClean="0"/>
            <a:t>Раскраска</a:t>
          </a:r>
          <a:endParaRPr lang="ru-RU" dirty="0"/>
        </a:p>
      </dgm:t>
    </dgm:pt>
    <dgm:pt modelId="{FA7C7F77-F4FF-4911-BC16-9D79A6BF1991}" type="parTrans" cxnId="{2CA9C3CF-45AD-4209-A566-CFCAF8FC83B1}">
      <dgm:prSet/>
      <dgm:spPr/>
      <dgm:t>
        <a:bodyPr/>
        <a:lstStyle/>
        <a:p>
          <a:endParaRPr lang="ru-RU"/>
        </a:p>
      </dgm:t>
    </dgm:pt>
    <dgm:pt modelId="{754DB442-4503-443C-BCD2-911F5B0729B2}" type="sibTrans" cxnId="{2CA9C3CF-45AD-4209-A566-CFCAF8FC83B1}">
      <dgm:prSet/>
      <dgm:spPr/>
      <dgm:t>
        <a:bodyPr/>
        <a:lstStyle/>
        <a:p>
          <a:endParaRPr lang="ru-RU"/>
        </a:p>
      </dgm:t>
    </dgm:pt>
    <dgm:pt modelId="{0E4ED5E9-2BCB-49AD-83EA-8ACAB4396163}" type="pres">
      <dgm:prSet presAssocID="{852C0BED-380A-4733-AFB3-081956216DA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2C6060-3549-4DE3-AF9B-A8768FFEDC71}" type="pres">
      <dgm:prSet presAssocID="{11B7C78D-4E3B-4ACC-8CDF-3F1A3A7498A9}" presName="parentLin" presStyleCnt="0"/>
      <dgm:spPr/>
    </dgm:pt>
    <dgm:pt modelId="{8F57BCBE-9017-4197-8B37-70A5E18D092C}" type="pres">
      <dgm:prSet presAssocID="{11B7C78D-4E3B-4ACC-8CDF-3F1A3A7498A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9D2EE8F-F03E-478A-B00C-3BE7FD202E71}" type="pres">
      <dgm:prSet presAssocID="{11B7C78D-4E3B-4ACC-8CDF-3F1A3A7498A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D86015-0FA0-4B69-B5FB-6F8F23479DD4}" type="pres">
      <dgm:prSet presAssocID="{11B7C78D-4E3B-4ACC-8CDF-3F1A3A7498A9}" presName="negativeSpace" presStyleCnt="0"/>
      <dgm:spPr/>
    </dgm:pt>
    <dgm:pt modelId="{C9DB52DC-D74C-4399-B5DD-B5AE9CFFF239}" type="pres">
      <dgm:prSet presAssocID="{11B7C78D-4E3B-4ACC-8CDF-3F1A3A7498A9}" presName="childText" presStyleLbl="conFgAcc1" presStyleIdx="0" presStyleCnt="3">
        <dgm:presLayoutVars>
          <dgm:bulletEnabled val="1"/>
        </dgm:presLayoutVars>
      </dgm:prSet>
      <dgm:spPr/>
    </dgm:pt>
    <dgm:pt modelId="{051BB2AB-19D1-4CED-8A2D-CD10ECC7D9F1}" type="pres">
      <dgm:prSet presAssocID="{2CC1E786-A32C-4C26-A382-2FD80D17F550}" presName="spaceBetweenRectangles" presStyleCnt="0"/>
      <dgm:spPr/>
    </dgm:pt>
    <dgm:pt modelId="{14C700EE-A306-47B4-8045-D21FDC1E1A78}" type="pres">
      <dgm:prSet presAssocID="{3DBFAEAA-E242-457E-B398-5AEF17E1BE10}" presName="parentLin" presStyleCnt="0"/>
      <dgm:spPr/>
    </dgm:pt>
    <dgm:pt modelId="{D6018021-23B4-44F1-A926-A627528B73FD}" type="pres">
      <dgm:prSet presAssocID="{3DBFAEAA-E242-457E-B398-5AEF17E1BE1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B97B327-4CC2-4498-A398-38AD6577BBA8}" type="pres">
      <dgm:prSet presAssocID="{3DBFAEAA-E242-457E-B398-5AEF17E1BE1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69E03-C9D1-43F7-94F4-E37712B11704}" type="pres">
      <dgm:prSet presAssocID="{3DBFAEAA-E242-457E-B398-5AEF17E1BE10}" presName="negativeSpace" presStyleCnt="0"/>
      <dgm:spPr/>
    </dgm:pt>
    <dgm:pt modelId="{B94D7BE8-A78C-4E59-91D2-102F39C7E9C6}" type="pres">
      <dgm:prSet presAssocID="{3DBFAEAA-E242-457E-B398-5AEF17E1BE10}" presName="childText" presStyleLbl="conFgAcc1" presStyleIdx="1" presStyleCnt="3">
        <dgm:presLayoutVars>
          <dgm:bulletEnabled val="1"/>
        </dgm:presLayoutVars>
      </dgm:prSet>
      <dgm:spPr/>
    </dgm:pt>
    <dgm:pt modelId="{A2666B8B-0AD9-4903-9949-118D433DC6CD}" type="pres">
      <dgm:prSet presAssocID="{AB0DC632-30EC-4BD6-A06E-E77B122F67F6}" presName="spaceBetweenRectangles" presStyleCnt="0"/>
      <dgm:spPr/>
    </dgm:pt>
    <dgm:pt modelId="{B39FB927-3D33-44EF-8ECD-08155C52CC8C}" type="pres">
      <dgm:prSet presAssocID="{DDA73E91-9EAF-48DF-9F92-10F03296F64C}" presName="parentLin" presStyleCnt="0"/>
      <dgm:spPr/>
    </dgm:pt>
    <dgm:pt modelId="{8887BBB9-1CE8-4705-A1E6-BD72C60796F6}" type="pres">
      <dgm:prSet presAssocID="{DDA73E91-9EAF-48DF-9F92-10F03296F64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4F432C4-CA54-493F-A2C5-556A58BD9E86}" type="pres">
      <dgm:prSet presAssocID="{DDA73E91-9EAF-48DF-9F92-10F03296F64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78755-C5A3-4DEC-8938-673C2EE41196}" type="pres">
      <dgm:prSet presAssocID="{DDA73E91-9EAF-48DF-9F92-10F03296F64C}" presName="negativeSpace" presStyleCnt="0"/>
      <dgm:spPr/>
    </dgm:pt>
    <dgm:pt modelId="{3F12B133-E0CC-43CD-9782-845097477432}" type="pres">
      <dgm:prSet presAssocID="{DDA73E91-9EAF-48DF-9F92-10F03296F64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68E70B9-C599-4215-857D-0BFF8D704889}" type="presOf" srcId="{11B7C78D-4E3B-4ACC-8CDF-3F1A3A7498A9}" destId="{8F57BCBE-9017-4197-8B37-70A5E18D092C}" srcOrd="0" destOrd="0" presId="urn:microsoft.com/office/officeart/2005/8/layout/list1"/>
    <dgm:cxn modelId="{2CA9C3CF-45AD-4209-A566-CFCAF8FC83B1}" srcId="{852C0BED-380A-4733-AFB3-081956216DAC}" destId="{DDA73E91-9EAF-48DF-9F92-10F03296F64C}" srcOrd="2" destOrd="0" parTransId="{FA7C7F77-F4FF-4911-BC16-9D79A6BF1991}" sibTransId="{754DB442-4503-443C-BCD2-911F5B0729B2}"/>
    <dgm:cxn modelId="{0E706BE9-39D4-42D4-8847-041CABD19D76}" srcId="{852C0BED-380A-4733-AFB3-081956216DAC}" destId="{11B7C78D-4E3B-4ACC-8CDF-3F1A3A7498A9}" srcOrd="0" destOrd="0" parTransId="{FAF0B0F4-A6F6-49F0-8547-4D15254057A1}" sibTransId="{2CC1E786-A32C-4C26-A382-2FD80D17F550}"/>
    <dgm:cxn modelId="{6123231C-E046-4A36-B37B-DB219E63ACC2}" type="presOf" srcId="{852C0BED-380A-4733-AFB3-081956216DAC}" destId="{0E4ED5E9-2BCB-49AD-83EA-8ACAB4396163}" srcOrd="0" destOrd="0" presId="urn:microsoft.com/office/officeart/2005/8/layout/list1"/>
    <dgm:cxn modelId="{D6D54BB8-88E8-458C-88FD-964F14338A38}" type="presOf" srcId="{11B7C78D-4E3B-4ACC-8CDF-3F1A3A7498A9}" destId="{49D2EE8F-F03E-478A-B00C-3BE7FD202E71}" srcOrd="1" destOrd="0" presId="urn:microsoft.com/office/officeart/2005/8/layout/list1"/>
    <dgm:cxn modelId="{07257931-56A6-4636-BA4B-757EB271E62A}" type="presOf" srcId="{3DBFAEAA-E242-457E-B398-5AEF17E1BE10}" destId="{AB97B327-4CC2-4498-A398-38AD6577BBA8}" srcOrd="1" destOrd="0" presId="urn:microsoft.com/office/officeart/2005/8/layout/list1"/>
    <dgm:cxn modelId="{72E1DADA-A555-4571-9AED-7F080227BA9F}" type="presOf" srcId="{DDA73E91-9EAF-48DF-9F92-10F03296F64C}" destId="{F4F432C4-CA54-493F-A2C5-556A58BD9E86}" srcOrd="1" destOrd="0" presId="urn:microsoft.com/office/officeart/2005/8/layout/list1"/>
    <dgm:cxn modelId="{D6FBDFD7-D7F7-4541-9043-241199BB40BB}" type="presOf" srcId="{DDA73E91-9EAF-48DF-9F92-10F03296F64C}" destId="{8887BBB9-1CE8-4705-A1E6-BD72C60796F6}" srcOrd="0" destOrd="0" presId="urn:microsoft.com/office/officeart/2005/8/layout/list1"/>
    <dgm:cxn modelId="{BB9A745C-87D4-4A77-BC5F-B2FCEC8EB734}" type="presOf" srcId="{3DBFAEAA-E242-457E-B398-5AEF17E1BE10}" destId="{D6018021-23B4-44F1-A926-A627528B73FD}" srcOrd="0" destOrd="0" presId="urn:microsoft.com/office/officeart/2005/8/layout/list1"/>
    <dgm:cxn modelId="{1AC5F142-74AF-4B2B-94C3-059353F6AEE3}" srcId="{852C0BED-380A-4733-AFB3-081956216DAC}" destId="{3DBFAEAA-E242-457E-B398-5AEF17E1BE10}" srcOrd="1" destOrd="0" parTransId="{2629E88D-1B54-48AB-8B80-710CFEAAEF9D}" sibTransId="{AB0DC632-30EC-4BD6-A06E-E77B122F67F6}"/>
    <dgm:cxn modelId="{42068D3F-417A-4D7A-AC3D-50990798F845}" type="presParOf" srcId="{0E4ED5E9-2BCB-49AD-83EA-8ACAB4396163}" destId="{BF2C6060-3549-4DE3-AF9B-A8768FFEDC71}" srcOrd="0" destOrd="0" presId="urn:microsoft.com/office/officeart/2005/8/layout/list1"/>
    <dgm:cxn modelId="{4799B0B7-C979-4E91-AAAF-96441EE9BD4A}" type="presParOf" srcId="{BF2C6060-3549-4DE3-AF9B-A8768FFEDC71}" destId="{8F57BCBE-9017-4197-8B37-70A5E18D092C}" srcOrd="0" destOrd="0" presId="urn:microsoft.com/office/officeart/2005/8/layout/list1"/>
    <dgm:cxn modelId="{BEF24D53-23B1-4966-BA46-BE9DEB2BF754}" type="presParOf" srcId="{BF2C6060-3549-4DE3-AF9B-A8768FFEDC71}" destId="{49D2EE8F-F03E-478A-B00C-3BE7FD202E71}" srcOrd="1" destOrd="0" presId="urn:microsoft.com/office/officeart/2005/8/layout/list1"/>
    <dgm:cxn modelId="{A572A740-71FF-4197-BE3A-DC5673952C95}" type="presParOf" srcId="{0E4ED5E9-2BCB-49AD-83EA-8ACAB4396163}" destId="{40D86015-0FA0-4B69-B5FB-6F8F23479DD4}" srcOrd="1" destOrd="0" presId="urn:microsoft.com/office/officeart/2005/8/layout/list1"/>
    <dgm:cxn modelId="{A60B6C1C-77EA-41C9-A6D6-34F2436193C9}" type="presParOf" srcId="{0E4ED5E9-2BCB-49AD-83EA-8ACAB4396163}" destId="{C9DB52DC-D74C-4399-B5DD-B5AE9CFFF239}" srcOrd="2" destOrd="0" presId="urn:microsoft.com/office/officeart/2005/8/layout/list1"/>
    <dgm:cxn modelId="{D9F9834C-842C-4B0E-8239-465471B1BD32}" type="presParOf" srcId="{0E4ED5E9-2BCB-49AD-83EA-8ACAB4396163}" destId="{051BB2AB-19D1-4CED-8A2D-CD10ECC7D9F1}" srcOrd="3" destOrd="0" presId="urn:microsoft.com/office/officeart/2005/8/layout/list1"/>
    <dgm:cxn modelId="{78668FD4-444D-42B7-958B-30902213A0DB}" type="presParOf" srcId="{0E4ED5E9-2BCB-49AD-83EA-8ACAB4396163}" destId="{14C700EE-A306-47B4-8045-D21FDC1E1A78}" srcOrd="4" destOrd="0" presId="urn:microsoft.com/office/officeart/2005/8/layout/list1"/>
    <dgm:cxn modelId="{4C6AED9C-8F73-4C82-AAA7-6BC6562E5E03}" type="presParOf" srcId="{14C700EE-A306-47B4-8045-D21FDC1E1A78}" destId="{D6018021-23B4-44F1-A926-A627528B73FD}" srcOrd="0" destOrd="0" presId="urn:microsoft.com/office/officeart/2005/8/layout/list1"/>
    <dgm:cxn modelId="{55B49CA3-18BB-4E90-91FF-F65C00A2E3D3}" type="presParOf" srcId="{14C700EE-A306-47B4-8045-D21FDC1E1A78}" destId="{AB97B327-4CC2-4498-A398-38AD6577BBA8}" srcOrd="1" destOrd="0" presId="urn:microsoft.com/office/officeart/2005/8/layout/list1"/>
    <dgm:cxn modelId="{E0EB4AEA-9408-44DE-95F4-2ED90F6EEB29}" type="presParOf" srcId="{0E4ED5E9-2BCB-49AD-83EA-8ACAB4396163}" destId="{3FF69E03-C9D1-43F7-94F4-E37712B11704}" srcOrd="5" destOrd="0" presId="urn:microsoft.com/office/officeart/2005/8/layout/list1"/>
    <dgm:cxn modelId="{97C6494B-D72A-46F0-A249-7E24CFF3B578}" type="presParOf" srcId="{0E4ED5E9-2BCB-49AD-83EA-8ACAB4396163}" destId="{B94D7BE8-A78C-4E59-91D2-102F39C7E9C6}" srcOrd="6" destOrd="0" presId="urn:microsoft.com/office/officeart/2005/8/layout/list1"/>
    <dgm:cxn modelId="{E7CB31D1-877B-4EFD-8104-A3E12F0FA385}" type="presParOf" srcId="{0E4ED5E9-2BCB-49AD-83EA-8ACAB4396163}" destId="{A2666B8B-0AD9-4903-9949-118D433DC6CD}" srcOrd="7" destOrd="0" presId="urn:microsoft.com/office/officeart/2005/8/layout/list1"/>
    <dgm:cxn modelId="{E57AA84E-DBBA-4CCC-A03E-82AA705E1098}" type="presParOf" srcId="{0E4ED5E9-2BCB-49AD-83EA-8ACAB4396163}" destId="{B39FB927-3D33-44EF-8ECD-08155C52CC8C}" srcOrd="8" destOrd="0" presId="urn:microsoft.com/office/officeart/2005/8/layout/list1"/>
    <dgm:cxn modelId="{4133F6A3-518C-45AB-BD84-0BDD54944066}" type="presParOf" srcId="{B39FB927-3D33-44EF-8ECD-08155C52CC8C}" destId="{8887BBB9-1CE8-4705-A1E6-BD72C60796F6}" srcOrd="0" destOrd="0" presId="urn:microsoft.com/office/officeart/2005/8/layout/list1"/>
    <dgm:cxn modelId="{EE1BFBFF-3552-401C-9365-5724E6D72078}" type="presParOf" srcId="{B39FB927-3D33-44EF-8ECD-08155C52CC8C}" destId="{F4F432C4-CA54-493F-A2C5-556A58BD9E86}" srcOrd="1" destOrd="0" presId="urn:microsoft.com/office/officeart/2005/8/layout/list1"/>
    <dgm:cxn modelId="{F75DB1DB-4AE0-4F33-ABF5-A29E31DD9B43}" type="presParOf" srcId="{0E4ED5E9-2BCB-49AD-83EA-8ACAB4396163}" destId="{C8E78755-C5A3-4DEC-8938-673C2EE41196}" srcOrd="9" destOrd="0" presId="urn:microsoft.com/office/officeart/2005/8/layout/list1"/>
    <dgm:cxn modelId="{6A96F8A7-2379-41A7-9662-949425BB8465}" type="presParOf" srcId="{0E4ED5E9-2BCB-49AD-83EA-8ACAB4396163}" destId="{3F12B133-E0CC-43CD-9782-84509747743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8B8B1F-FCAF-4FC0-81A1-32108675A512}" type="doc">
      <dgm:prSet loTypeId="urn:microsoft.com/office/officeart/2005/8/layout/default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0AF66B-5872-426D-B1BC-FFD32F2731EF}">
      <dgm:prSet phldrT="[Текст]"/>
      <dgm:spPr/>
      <dgm:t>
        <a:bodyPr/>
        <a:lstStyle/>
        <a:p>
          <a:r>
            <a:rPr lang="ru-RU" dirty="0" smtClean="0"/>
            <a:t>Портфолио документов</a:t>
          </a:r>
          <a:endParaRPr lang="ru-RU" dirty="0"/>
        </a:p>
      </dgm:t>
    </dgm:pt>
    <dgm:pt modelId="{39C61B0F-B02E-485E-AEBB-69EB1B2AAA7E}" type="parTrans" cxnId="{0241F95B-1BD7-40A0-AEEE-951301942508}">
      <dgm:prSet/>
      <dgm:spPr/>
      <dgm:t>
        <a:bodyPr/>
        <a:lstStyle/>
        <a:p>
          <a:endParaRPr lang="ru-RU"/>
        </a:p>
      </dgm:t>
    </dgm:pt>
    <dgm:pt modelId="{E27B2739-1EA1-4FF8-B9C8-40133CF7EF8F}" type="sibTrans" cxnId="{0241F95B-1BD7-40A0-AEEE-951301942508}">
      <dgm:prSet/>
      <dgm:spPr/>
      <dgm:t>
        <a:bodyPr/>
        <a:lstStyle/>
        <a:p>
          <a:endParaRPr lang="ru-RU"/>
        </a:p>
      </dgm:t>
    </dgm:pt>
    <dgm:pt modelId="{DA1923CF-E05D-4D9F-AF09-84F54F8C7862}">
      <dgm:prSet/>
      <dgm:spPr/>
      <dgm:t>
        <a:bodyPr/>
        <a:lstStyle/>
        <a:p>
          <a:r>
            <a:rPr lang="ru-RU" dirty="0" smtClean="0"/>
            <a:t>Портфолио работ</a:t>
          </a:r>
        </a:p>
      </dgm:t>
    </dgm:pt>
    <dgm:pt modelId="{9E7CA147-B99E-4D56-97A5-C91C6FB2B2C9}" type="parTrans" cxnId="{960E0052-0C6D-466E-B7F4-9A5E84E27933}">
      <dgm:prSet/>
      <dgm:spPr/>
      <dgm:t>
        <a:bodyPr/>
        <a:lstStyle/>
        <a:p>
          <a:endParaRPr lang="ru-RU"/>
        </a:p>
      </dgm:t>
    </dgm:pt>
    <dgm:pt modelId="{4E2AF773-BEC4-4950-95B3-5467B27DDC76}" type="sibTrans" cxnId="{960E0052-0C6D-466E-B7F4-9A5E84E27933}">
      <dgm:prSet/>
      <dgm:spPr/>
      <dgm:t>
        <a:bodyPr/>
        <a:lstStyle/>
        <a:p>
          <a:endParaRPr lang="ru-RU"/>
        </a:p>
      </dgm:t>
    </dgm:pt>
    <dgm:pt modelId="{ED8DD41D-9637-49A7-8AA3-DE7708CA92A4}">
      <dgm:prSet/>
      <dgm:spPr/>
      <dgm:t>
        <a:bodyPr/>
        <a:lstStyle/>
        <a:p>
          <a:r>
            <a:rPr lang="ru-RU" dirty="0" smtClean="0"/>
            <a:t>Портфолио отзывов</a:t>
          </a:r>
        </a:p>
      </dgm:t>
    </dgm:pt>
    <dgm:pt modelId="{BDA42870-E872-4C14-8744-06A1B06B7E68}" type="parTrans" cxnId="{2DD96284-46EC-4D18-ADBB-82CEA94C9F0A}">
      <dgm:prSet/>
      <dgm:spPr/>
      <dgm:t>
        <a:bodyPr/>
        <a:lstStyle/>
        <a:p>
          <a:endParaRPr lang="ru-RU"/>
        </a:p>
      </dgm:t>
    </dgm:pt>
    <dgm:pt modelId="{B7490D19-854F-47E0-9236-849145A8849C}" type="sibTrans" cxnId="{2DD96284-46EC-4D18-ADBB-82CEA94C9F0A}">
      <dgm:prSet/>
      <dgm:spPr/>
      <dgm:t>
        <a:bodyPr/>
        <a:lstStyle/>
        <a:p>
          <a:endParaRPr lang="ru-RU"/>
        </a:p>
      </dgm:t>
    </dgm:pt>
    <dgm:pt modelId="{B4823A79-4ACC-431A-A5E7-10FC9E91F3AF}">
      <dgm:prSet/>
      <dgm:spPr/>
      <dgm:t>
        <a:bodyPr/>
        <a:lstStyle/>
        <a:p>
          <a:r>
            <a:rPr lang="ru-RU" smtClean="0"/>
            <a:t>Комплекс материалов</a:t>
          </a:r>
          <a:endParaRPr lang="ru-RU" dirty="0"/>
        </a:p>
      </dgm:t>
    </dgm:pt>
    <dgm:pt modelId="{F2A3325F-A11D-4856-A25C-91573CCB4429}" type="parTrans" cxnId="{A95DD1A9-E419-4B3A-9C12-DC33B525700A}">
      <dgm:prSet/>
      <dgm:spPr/>
      <dgm:t>
        <a:bodyPr/>
        <a:lstStyle/>
        <a:p>
          <a:endParaRPr lang="ru-RU"/>
        </a:p>
      </dgm:t>
    </dgm:pt>
    <dgm:pt modelId="{248BD3CE-1B35-4937-8B88-850268199C98}" type="sibTrans" cxnId="{A95DD1A9-E419-4B3A-9C12-DC33B525700A}">
      <dgm:prSet/>
      <dgm:spPr/>
      <dgm:t>
        <a:bodyPr/>
        <a:lstStyle/>
        <a:p>
          <a:endParaRPr lang="ru-RU"/>
        </a:p>
      </dgm:t>
    </dgm:pt>
    <dgm:pt modelId="{303D72E0-27A8-4315-8442-BE79168DA18B}" type="pres">
      <dgm:prSet presAssocID="{348B8B1F-FCAF-4FC0-81A1-32108675A51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5C788B-595F-4C7A-ABE3-800353F0A87B}" type="pres">
      <dgm:prSet presAssocID="{8C0AF66B-5872-426D-B1BC-FFD32F2731E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95272-AA88-47D7-95D9-D2C6E6ABCB40}" type="pres">
      <dgm:prSet presAssocID="{E27B2739-1EA1-4FF8-B9C8-40133CF7EF8F}" presName="sibTrans" presStyleCnt="0"/>
      <dgm:spPr/>
    </dgm:pt>
    <dgm:pt modelId="{C1824B17-EC5F-4007-9E4E-22DB302CADA3}" type="pres">
      <dgm:prSet presAssocID="{DA1923CF-E05D-4D9F-AF09-84F54F8C786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135DD-7A61-4803-8F44-7F4A42957F96}" type="pres">
      <dgm:prSet presAssocID="{4E2AF773-BEC4-4950-95B3-5467B27DDC76}" presName="sibTrans" presStyleCnt="0"/>
      <dgm:spPr/>
    </dgm:pt>
    <dgm:pt modelId="{0B7015B1-DD20-4F69-A375-E4C49B4C7F8D}" type="pres">
      <dgm:prSet presAssocID="{ED8DD41D-9637-49A7-8AA3-DE7708CA92A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C398A-371B-41E7-9D6A-FD72885F928E}" type="pres">
      <dgm:prSet presAssocID="{B7490D19-854F-47E0-9236-849145A8849C}" presName="sibTrans" presStyleCnt="0"/>
      <dgm:spPr/>
    </dgm:pt>
    <dgm:pt modelId="{9E9C6D84-E492-4BC9-B4C4-D7B3401B1235}" type="pres">
      <dgm:prSet presAssocID="{B4823A79-4ACC-431A-A5E7-10FC9E91F3A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5A6D76-7149-40B9-BB44-7E9ED5CB3727}" type="presOf" srcId="{DA1923CF-E05D-4D9F-AF09-84F54F8C7862}" destId="{C1824B17-EC5F-4007-9E4E-22DB302CADA3}" srcOrd="0" destOrd="0" presId="urn:microsoft.com/office/officeart/2005/8/layout/default#1"/>
    <dgm:cxn modelId="{E73CF665-68BA-4578-929C-539EF503ACFF}" type="presOf" srcId="{348B8B1F-FCAF-4FC0-81A1-32108675A512}" destId="{303D72E0-27A8-4315-8442-BE79168DA18B}" srcOrd="0" destOrd="0" presId="urn:microsoft.com/office/officeart/2005/8/layout/default#1"/>
    <dgm:cxn modelId="{960E0052-0C6D-466E-B7F4-9A5E84E27933}" srcId="{348B8B1F-FCAF-4FC0-81A1-32108675A512}" destId="{DA1923CF-E05D-4D9F-AF09-84F54F8C7862}" srcOrd="1" destOrd="0" parTransId="{9E7CA147-B99E-4D56-97A5-C91C6FB2B2C9}" sibTransId="{4E2AF773-BEC4-4950-95B3-5467B27DDC76}"/>
    <dgm:cxn modelId="{2FE95C41-64CF-4EF1-97E2-2AC8731CF2E8}" type="presOf" srcId="{B4823A79-4ACC-431A-A5E7-10FC9E91F3AF}" destId="{9E9C6D84-E492-4BC9-B4C4-D7B3401B1235}" srcOrd="0" destOrd="0" presId="urn:microsoft.com/office/officeart/2005/8/layout/default#1"/>
    <dgm:cxn modelId="{222B0D9B-090C-4ACF-9B9C-AA579F9DA98C}" type="presOf" srcId="{ED8DD41D-9637-49A7-8AA3-DE7708CA92A4}" destId="{0B7015B1-DD20-4F69-A375-E4C49B4C7F8D}" srcOrd="0" destOrd="0" presId="urn:microsoft.com/office/officeart/2005/8/layout/default#1"/>
    <dgm:cxn modelId="{0241F95B-1BD7-40A0-AEEE-951301942508}" srcId="{348B8B1F-FCAF-4FC0-81A1-32108675A512}" destId="{8C0AF66B-5872-426D-B1BC-FFD32F2731EF}" srcOrd="0" destOrd="0" parTransId="{39C61B0F-B02E-485E-AEBB-69EB1B2AAA7E}" sibTransId="{E27B2739-1EA1-4FF8-B9C8-40133CF7EF8F}"/>
    <dgm:cxn modelId="{2DD96284-46EC-4D18-ADBB-82CEA94C9F0A}" srcId="{348B8B1F-FCAF-4FC0-81A1-32108675A512}" destId="{ED8DD41D-9637-49A7-8AA3-DE7708CA92A4}" srcOrd="2" destOrd="0" parTransId="{BDA42870-E872-4C14-8744-06A1B06B7E68}" sibTransId="{B7490D19-854F-47E0-9236-849145A8849C}"/>
    <dgm:cxn modelId="{A95DD1A9-E419-4B3A-9C12-DC33B525700A}" srcId="{348B8B1F-FCAF-4FC0-81A1-32108675A512}" destId="{B4823A79-4ACC-431A-A5E7-10FC9E91F3AF}" srcOrd="3" destOrd="0" parTransId="{F2A3325F-A11D-4856-A25C-91573CCB4429}" sibTransId="{248BD3CE-1B35-4937-8B88-850268199C98}"/>
    <dgm:cxn modelId="{B69AAF19-C4BE-4864-8A08-C082BF8353DA}" type="presOf" srcId="{8C0AF66B-5872-426D-B1BC-FFD32F2731EF}" destId="{485C788B-595F-4C7A-ABE3-800353F0A87B}" srcOrd="0" destOrd="0" presId="urn:microsoft.com/office/officeart/2005/8/layout/default#1"/>
    <dgm:cxn modelId="{D81BFAD6-32C9-45DE-AAA1-3E22ADA1F32E}" type="presParOf" srcId="{303D72E0-27A8-4315-8442-BE79168DA18B}" destId="{485C788B-595F-4C7A-ABE3-800353F0A87B}" srcOrd="0" destOrd="0" presId="urn:microsoft.com/office/officeart/2005/8/layout/default#1"/>
    <dgm:cxn modelId="{B56D8423-5D8D-4118-9947-571D374F3B88}" type="presParOf" srcId="{303D72E0-27A8-4315-8442-BE79168DA18B}" destId="{9F195272-AA88-47D7-95D9-D2C6E6ABCB40}" srcOrd="1" destOrd="0" presId="urn:microsoft.com/office/officeart/2005/8/layout/default#1"/>
    <dgm:cxn modelId="{2547AE20-1960-4D98-BF4A-892BD506E87B}" type="presParOf" srcId="{303D72E0-27A8-4315-8442-BE79168DA18B}" destId="{C1824B17-EC5F-4007-9E4E-22DB302CADA3}" srcOrd="2" destOrd="0" presId="urn:microsoft.com/office/officeart/2005/8/layout/default#1"/>
    <dgm:cxn modelId="{196638BB-4C6B-4490-A690-DF98D6D9438B}" type="presParOf" srcId="{303D72E0-27A8-4315-8442-BE79168DA18B}" destId="{126135DD-7A61-4803-8F44-7F4A42957F96}" srcOrd="3" destOrd="0" presId="urn:microsoft.com/office/officeart/2005/8/layout/default#1"/>
    <dgm:cxn modelId="{E77D12BA-CA0F-4CBE-BCBE-035BA9C095C9}" type="presParOf" srcId="{303D72E0-27A8-4315-8442-BE79168DA18B}" destId="{0B7015B1-DD20-4F69-A375-E4C49B4C7F8D}" srcOrd="4" destOrd="0" presId="urn:microsoft.com/office/officeart/2005/8/layout/default#1"/>
    <dgm:cxn modelId="{462AD6A1-7D42-4EFC-9AED-9D005D5CF88E}" type="presParOf" srcId="{303D72E0-27A8-4315-8442-BE79168DA18B}" destId="{8BCC398A-371B-41E7-9D6A-FD72885F928E}" srcOrd="5" destOrd="0" presId="urn:microsoft.com/office/officeart/2005/8/layout/default#1"/>
    <dgm:cxn modelId="{DCBF67F5-8EBE-4AD8-9EFB-03F5454756B4}" type="presParOf" srcId="{303D72E0-27A8-4315-8442-BE79168DA18B}" destId="{9E9C6D84-E492-4BC9-B4C4-D7B3401B1235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D618572-BC66-4007-9F3D-3B197C109966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3D2614-87EF-4FFF-9074-5E024C2F12B6}">
      <dgm:prSet phldrT="[Текст]"/>
      <dgm:spPr/>
      <dgm:t>
        <a:bodyPr/>
        <a:lstStyle/>
        <a:p>
          <a:r>
            <a:rPr lang="ru-RU" dirty="0" smtClean="0"/>
            <a:t>Портрет</a:t>
          </a:r>
          <a:endParaRPr lang="ru-RU" dirty="0"/>
        </a:p>
      </dgm:t>
    </dgm:pt>
    <dgm:pt modelId="{15570444-ADB7-48EC-A38B-C916BBA6C16A}" type="parTrans" cxnId="{C5722C44-D46C-4F25-9F69-24A3BBBE9620}">
      <dgm:prSet/>
      <dgm:spPr/>
      <dgm:t>
        <a:bodyPr/>
        <a:lstStyle/>
        <a:p>
          <a:endParaRPr lang="ru-RU"/>
        </a:p>
      </dgm:t>
    </dgm:pt>
    <dgm:pt modelId="{AD69D8ED-C8AC-4BE1-9BAA-C2ECDAC994AD}" type="sibTrans" cxnId="{C5722C44-D46C-4F25-9F69-24A3BBBE9620}">
      <dgm:prSet/>
      <dgm:spPr/>
      <dgm:t>
        <a:bodyPr/>
        <a:lstStyle/>
        <a:p>
          <a:endParaRPr lang="ru-RU"/>
        </a:p>
      </dgm:t>
    </dgm:pt>
    <dgm:pt modelId="{98062656-884A-4998-9C44-8415E78892ED}">
      <dgm:prSet/>
      <dgm:spPr/>
      <dgm:t>
        <a:bodyPr/>
        <a:lstStyle/>
        <a:p>
          <a:r>
            <a:rPr lang="ru-RU" smtClean="0"/>
            <a:t>Коллектор</a:t>
          </a:r>
          <a:endParaRPr lang="ru-RU" dirty="0" smtClean="0"/>
        </a:p>
      </dgm:t>
    </dgm:pt>
    <dgm:pt modelId="{42215D4B-E249-4B92-9A95-717CD718D750}" type="parTrans" cxnId="{0D3EA1EE-E428-4D68-9B44-0CB657D3584F}">
      <dgm:prSet/>
      <dgm:spPr/>
      <dgm:t>
        <a:bodyPr/>
        <a:lstStyle/>
        <a:p>
          <a:endParaRPr lang="ru-RU"/>
        </a:p>
      </dgm:t>
    </dgm:pt>
    <dgm:pt modelId="{C83DCE22-2D63-4B47-A334-C19DB27D9D96}" type="sibTrans" cxnId="{0D3EA1EE-E428-4D68-9B44-0CB657D3584F}">
      <dgm:prSet/>
      <dgm:spPr/>
      <dgm:t>
        <a:bodyPr/>
        <a:lstStyle/>
        <a:p>
          <a:endParaRPr lang="ru-RU"/>
        </a:p>
      </dgm:t>
    </dgm:pt>
    <dgm:pt modelId="{93485497-5D00-4405-84D6-EB595FB1F993}">
      <dgm:prSet/>
      <dgm:spPr/>
      <dgm:t>
        <a:bodyPr/>
        <a:lstStyle/>
        <a:p>
          <a:r>
            <a:rPr lang="ru-RU" smtClean="0"/>
            <a:t>Рабочие материалы</a:t>
          </a:r>
          <a:endParaRPr lang="ru-RU" dirty="0" smtClean="0"/>
        </a:p>
      </dgm:t>
    </dgm:pt>
    <dgm:pt modelId="{3EDBEB9C-5F52-4E6A-BB06-A88DA8556A93}" type="parTrans" cxnId="{82E2DF8D-BC61-46C6-85E8-CBA314950D50}">
      <dgm:prSet/>
      <dgm:spPr/>
      <dgm:t>
        <a:bodyPr/>
        <a:lstStyle/>
        <a:p>
          <a:endParaRPr lang="ru-RU"/>
        </a:p>
      </dgm:t>
    </dgm:pt>
    <dgm:pt modelId="{D3EC892A-4B8D-4809-98D0-BC81BE604E83}" type="sibTrans" cxnId="{82E2DF8D-BC61-46C6-85E8-CBA314950D50}">
      <dgm:prSet/>
      <dgm:spPr/>
      <dgm:t>
        <a:bodyPr/>
        <a:lstStyle/>
        <a:p>
          <a:endParaRPr lang="ru-RU"/>
        </a:p>
      </dgm:t>
    </dgm:pt>
    <dgm:pt modelId="{45C793C0-E8E8-43B2-AFEC-A70A9EA777A3}">
      <dgm:prSet/>
      <dgm:spPr/>
      <dgm:t>
        <a:bodyPr/>
        <a:lstStyle/>
        <a:p>
          <a:r>
            <a:rPr lang="ru-RU" smtClean="0"/>
            <a:t>Достижения </a:t>
          </a:r>
          <a:endParaRPr lang="ru-RU" dirty="0"/>
        </a:p>
      </dgm:t>
    </dgm:pt>
    <dgm:pt modelId="{04D6A8F3-6F52-4199-8D26-028C94D20A47}" type="parTrans" cxnId="{0901C68B-AE00-4E0D-89C5-FAF693123BA7}">
      <dgm:prSet/>
      <dgm:spPr/>
      <dgm:t>
        <a:bodyPr/>
        <a:lstStyle/>
        <a:p>
          <a:endParaRPr lang="ru-RU"/>
        </a:p>
      </dgm:t>
    </dgm:pt>
    <dgm:pt modelId="{698EF13B-7286-4DD9-BDAB-2E6B255ED372}" type="sibTrans" cxnId="{0901C68B-AE00-4E0D-89C5-FAF693123BA7}">
      <dgm:prSet/>
      <dgm:spPr/>
      <dgm:t>
        <a:bodyPr/>
        <a:lstStyle/>
        <a:p>
          <a:endParaRPr lang="ru-RU"/>
        </a:p>
      </dgm:t>
    </dgm:pt>
    <dgm:pt modelId="{793A3333-A4E2-40AB-A244-EAE8D88E9BD7}" type="pres">
      <dgm:prSet presAssocID="{2D618572-BC66-4007-9F3D-3B197C10996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941241-D949-4257-8E5D-794D9B4624C9}" type="pres">
      <dgm:prSet presAssocID="{073D2614-87EF-4FFF-9074-5E024C2F12B6}" presName="parentLin" presStyleCnt="0"/>
      <dgm:spPr/>
    </dgm:pt>
    <dgm:pt modelId="{641E2D6D-9A31-47D7-BC04-667EA754A3B9}" type="pres">
      <dgm:prSet presAssocID="{073D2614-87EF-4FFF-9074-5E024C2F12B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7C3F765-DBDB-4936-AB28-AD896E8C8602}" type="pres">
      <dgm:prSet presAssocID="{073D2614-87EF-4FFF-9074-5E024C2F12B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0A4B5-3C9A-4D35-B08E-7B82F11C80EE}" type="pres">
      <dgm:prSet presAssocID="{073D2614-87EF-4FFF-9074-5E024C2F12B6}" presName="negativeSpace" presStyleCnt="0"/>
      <dgm:spPr/>
    </dgm:pt>
    <dgm:pt modelId="{91EEE627-5BA0-4779-B7A6-E9354FE3C152}" type="pres">
      <dgm:prSet presAssocID="{073D2614-87EF-4FFF-9074-5E024C2F12B6}" presName="childText" presStyleLbl="conFgAcc1" presStyleIdx="0" presStyleCnt="4">
        <dgm:presLayoutVars>
          <dgm:bulletEnabled val="1"/>
        </dgm:presLayoutVars>
      </dgm:prSet>
      <dgm:spPr/>
    </dgm:pt>
    <dgm:pt modelId="{0D147539-89B2-46EC-8227-5CCFE0B35DF2}" type="pres">
      <dgm:prSet presAssocID="{AD69D8ED-C8AC-4BE1-9BAA-C2ECDAC994AD}" presName="spaceBetweenRectangles" presStyleCnt="0"/>
      <dgm:spPr/>
    </dgm:pt>
    <dgm:pt modelId="{BD17A1E5-C2ED-4D73-9DAD-B3C7A56B3D6B}" type="pres">
      <dgm:prSet presAssocID="{98062656-884A-4998-9C44-8415E78892ED}" presName="parentLin" presStyleCnt="0"/>
      <dgm:spPr/>
    </dgm:pt>
    <dgm:pt modelId="{FA327E67-7F7D-4F3C-BA6A-E0973754681B}" type="pres">
      <dgm:prSet presAssocID="{98062656-884A-4998-9C44-8415E78892E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9313511-59CE-46F3-AA37-45F32777856B}" type="pres">
      <dgm:prSet presAssocID="{98062656-884A-4998-9C44-8415E78892E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638FFD-DE0C-4E06-AD2E-561049E4CB7D}" type="pres">
      <dgm:prSet presAssocID="{98062656-884A-4998-9C44-8415E78892ED}" presName="negativeSpace" presStyleCnt="0"/>
      <dgm:spPr/>
    </dgm:pt>
    <dgm:pt modelId="{FD2B76E8-D27A-43F9-9B65-FF7952B42085}" type="pres">
      <dgm:prSet presAssocID="{98062656-884A-4998-9C44-8415E78892ED}" presName="childText" presStyleLbl="conFgAcc1" presStyleIdx="1" presStyleCnt="4">
        <dgm:presLayoutVars>
          <dgm:bulletEnabled val="1"/>
        </dgm:presLayoutVars>
      </dgm:prSet>
      <dgm:spPr/>
    </dgm:pt>
    <dgm:pt modelId="{E0B9A9E9-048F-4298-ADAE-BD044CDC0399}" type="pres">
      <dgm:prSet presAssocID="{C83DCE22-2D63-4B47-A334-C19DB27D9D96}" presName="spaceBetweenRectangles" presStyleCnt="0"/>
      <dgm:spPr/>
    </dgm:pt>
    <dgm:pt modelId="{0A57D83C-3A7F-4F78-9E8A-6CF985C130F6}" type="pres">
      <dgm:prSet presAssocID="{93485497-5D00-4405-84D6-EB595FB1F993}" presName="parentLin" presStyleCnt="0"/>
      <dgm:spPr/>
    </dgm:pt>
    <dgm:pt modelId="{49845A4B-F8AE-4904-84F8-256867FD2C83}" type="pres">
      <dgm:prSet presAssocID="{93485497-5D00-4405-84D6-EB595FB1F993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019868E-E27E-41BE-AAAF-01B96AC74E92}" type="pres">
      <dgm:prSet presAssocID="{93485497-5D00-4405-84D6-EB595FB1F99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27DC8-2884-4E3F-8181-96FF24C47616}" type="pres">
      <dgm:prSet presAssocID="{93485497-5D00-4405-84D6-EB595FB1F993}" presName="negativeSpace" presStyleCnt="0"/>
      <dgm:spPr/>
    </dgm:pt>
    <dgm:pt modelId="{1A74F0DA-0A46-4A99-8689-10FA7D54E116}" type="pres">
      <dgm:prSet presAssocID="{93485497-5D00-4405-84D6-EB595FB1F993}" presName="childText" presStyleLbl="conFgAcc1" presStyleIdx="2" presStyleCnt="4">
        <dgm:presLayoutVars>
          <dgm:bulletEnabled val="1"/>
        </dgm:presLayoutVars>
      </dgm:prSet>
      <dgm:spPr/>
    </dgm:pt>
    <dgm:pt modelId="{FFC93352-C70D-4FB4-BCFC-5851ECAF7043}" type="pres">
      <dgm:prSet presAssocID="{D3EC892A-4B8D-4809-98D0-BC81BE604E83}" presName="spaceBetweenRectangles" presStyleCnt="0"/>
      <dgm:spPr/>
    </dgm:pt>
    <dgm:pt modelId="{D3D56699-64B3-4099-B993-4BC83F0A1323}" type="pres">
      <dgm:prSet presAssocID="{45C793C0-E8E8-43B2-AFEC-A70A9EA777A3}" presName="parentLin" presStyleCnt="0"/>
      <dgm:spPr/>
    </dgm:pt>
    <dgm:pt modelId="{0F48D02B-16B5-4ED2-B09A-33F3DCF075E4}" type="pres">
      <dgm:prSet presAssocID="{45C793C0-E8E8-43B2-AFEC-A70A9EA777A3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90053BD4-C5A3-47D8-8CFE-878BE4534678}" type="pres">
      <dgm:prSet presAssocID="{45C793C0-E8E8-43B2-AFEC-A70A9EA777A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176561-0415-45A9-B5E9-652954B5AE80}" type="pres">
      <dgm:prSet presAssocID="{45C793C0-E8E8-43B2-AFEC-A70A9EA777A3}" presName="negativeSpace" presStyleCnt="0"/>
      <dgm:spPr/>
    </dgm:pt>
    <dgm:pt modelId="{AF4FE795-9218-429F-ACEB-6A1C269C369B}" type="pres">
      <dgm:prSet presAssocID="{45C793C0-E8E8-43B2-AFEC-A70A9EA777A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7334BDB-42F6-401B-9AA1-7F86C55A15FA}" type="presOf" srcId="{93485497-5D00-4405-84D6-EB595FB1F993}" destId="{49845A4B-F8AE-4904-84F8-256867FD2C83}" srcOrd="0" destOrd="0" presId="urn:microsoft.com/office/officeart/2005/8/layout/list1"/>
    <dgm:cxn modelId="{53E64F6C-B6E0-4BC9-9931-F262CEE6A297}" type="presOf" srcId="{45C793C0-E8E8-43B2-AFEC-A70A9EA777A3}" destId="{0F48D02B-16B5-4ED2-B09A-33F3DCF075E4}" srcOrd="0" destOrd="0" presId="urn:microsoft.com/office/officeart/2005/8/layout/list1"/>
    <dgm:cxn modelId="{C5722C44-D46C-4F25-9F69-24A3BBBE9620}" srcId="{2D618572-BC66-4007-9F3D-3B197C109966}" destId="{073D2614-87EF-4FFF-9074-5E024C2F12B6}" srcOrd="0" destOrd="0" parTransId="{15570444-ADB7-48EC-A38B-C916BBA6C16A}" sibTransId="{AD69D8ED-C8AC-4BE1-9BAA-C2ECDAC994AD}"/>
    <dgm:cxn modelId="{634093C2-1933-4764-8A85-26A589B1C0A1}" type="presOf" srcId="{98062656-884A-4998-9C44-8415E78892ED}" destId="{FA327E67-7F7D-4F3C-BA6A-E0973754681B}" srcOrd="0" destOrd="0" presId="urn:microsoft.com/office/officeart/2005/8/layout/list1"/>
    <dgm:cxn modelId="{0D3EA1EE-E428-4D68-9B44-0CB657D3584F}" srcId="{2D618572-BC66-4007-9F3D-3B197C109966}" destId="{98062656-884A-4998-9C44-8415E78892ED}" srcOrd="1" destOrd="0" parTransId="{42215D4B-E249-4B92-9A95-717CD718D750}" sibTransId="{C83DCE22-2D63-4B47-A334-C19DB27D9D96}"/>
    <dgm:cxn modelId="{735EC5D6-9A06-45E6-86B2-20C601BFE094}" type="presOf" srcId="{073D2614-87EF-4FFF-9074-5E024C2F12B6}" destId="{37C3F765-DBDB-4936-AB28-AD896E8C8602}" srcOrd="1" destOrd="0" presId="urn:microsoft.com/office/officeart/2005/8/layout/list1"/>
    <dgm:cxn modelId="{73E092EA-5C86-4AD4-8AFF-CE12C3B7A888}" type="presOf" srcId="{2D618572-BC66-4007-9F3D-3B197C109966}" destId="{793A3333-A4E2-40AB-A244-EAE8D88E9BD7}" srcOrd="0" destOrd="0" presId="urn:microsoft.com/office/officeart/2005/8/layout/list1"/>
    <dgm:cxn modelId="{50C301E2-2B3E-42E8-89E9-9ADA26AD5553}" type="presOf" srcId="{45C793C0-E8E8-43B2-AFEC-A70A9EA777A3}" destId="{90053BD4-C5A3-47D8-8CFE-878BE4534678}" srcOrd="1" destOrd="0" presId="urn:microsoft.com/office/officeart/2005/8/layout/list1"/>
    <dgm:cxn modelId="{FFA2EFE9-7E1C-4DEB-9608-7C45C9998888}" type="presOf" srcId="{98062656-884A-4998-9C44-8415E78892ED}" destId="{79313511-59CE-46F3-AA37-45F32777856B}" srcOrd="1" destOrd="0" presId="urn:microsoft.com/office/officeart/2005/8/layout/list1"/>
    <dgm:cxn modelId="{48C08A69-0AAE-4793-A52D-03800BE98C99}" type="presOf" srcId="{073D2614-87EF-4FFF-9074-5E024C2F12B6}" destId="{641E2D6D-9A31-47D7-BC04-667EA754A3B9}" srcOrd="0" destOrd="0" presId="urn:microsoft.com/office/officeart/2005/8/layout/list1"/>
    <dgm:cxn modelId="{0901C68B-AE00-4E0D-89C5-FAF693123BA7}" srcId="{2D618572-BC66-4007-9F3D-3B197C109966}" destId="{45C793C0-E8E8-43B2-AFEC-A70A9EA777A3}" srcOrd="3" destOrd="0" parTransId="{04D6A8F3-6F52-4199-8D26-028C94D20A47}" sibTransId="{698EF13B-7286-4DD9-BDAB-2E6B255ED372}"/>
    <dgm:cxn modelId="{B14E29B6-EA6E-4556-94A6-BA641953D581}" type="presOf" srcId="{93485497-5D00-4405-84D6-EB595FB1F993}" destId="{C019868E-E27E-41BE-AAAF-01B96AC74E92}" srcOrd="1" destOrd="0" presId="urn:microsoft.com/office/officeart/2005/8/layout/list1"/>
    <dgm:cxn modelId="{82E2DF8D-BC61-46C6-85E8-CBA314950D50}" srcId="{2D618572-BC66-4007-9F3D-3B197C109966}" destId="{93485497-5D00-4405-84D6-EB595FB1F993}" srcOrd="2" destOrd="0" parTransId="{3EDBEB9C-5F52-4E6A-BB06-A88DA8556A93}" sibTransId="{D3EC892A-4B8D-4809-98D0-BC81BE604E83}"/>
    <dgm:cxn modelId="{8D451606-1EE0-43FB-941F-902AA054D01C}" type="presParOf" srcId="{793A3333-A4E2-40AB-A244-EAE8D88E9BD7}" destId="{C7941241-D949-4257-8E5D-794D9B4624C9}" srcOrd="0" destOrd="0" presId="urn:microsoft.com/office/officeart/2005/8/layout/list1"/>
    <dgm:cxn modelId="{19437A34-FEB2-4CFB-9244-E2B4A8232773}" type="presParOf" srcId="{C7941241-D949-4257-8E5D-794D9B4624C9}" destId="{641E2D6D-9A31-47D7-BC04-667EA754A3B9}" srcOrd="0" destOrd="0" presId="urn:microsoft.com/office/officeart/2005/8/layout/list1"/>
    <dgm:cxn modelId="{52415BD2-87E4-4D6C-BF27-D6725E049E10}" type="presParOf" srcId="{C7941241-D949-4257-8E5D-794D9B4624C9}" destId="{37C3F765-DBDB-4936-AB28-AD896E8C8602}" srcOrd="1" destOrd="0" presId="urn:microsoft.com/office/officeart/2005/8/layout/list1"/>
    <dgm:cxn modelId="{8AB13CDC-8EE8-47F3-9821-B8F74D0079B9}" type="presParOf" srcId="{793A3333-A4E2-40AB-A244-EAE8D88E9BD7}" destId="{25A0A4B5-3C9A-4D35-B08E-7B82F11C80EE}" srcOrd="1" destOrd="0" presId="urn:microsoft.com/office/officeart/2005/8/layout/list1"/>
    <dgm:cxn modelId="{433D70E9-50D7-409C-9C10-4A837B5D3AFE}" type="presParOf" srcId="{793A3333-A4E2-40AB-A244-EAE8D88E9BD7}" destId="{91EEE627-5BA0-4779-B7A6-E9354FE3C152}" srcOrd="2" destOrd="0" presId="urn:microsoft.com/office/officeart/2005/8/layout/list1"/>
    <dgm:cxn modelId="{D74655FA-4DC6-4D21-AB49-73328ED830DE}" type="presParOf" srcId="{793A3333-A4E2-40AB-A244-EAE8D88E9BD7}" destId="{0D147539-89B2-46EC-8227-5CCFE0B35DF2}" srcOrd="3" destOrd="0" presId="urn:microsoft.com/office/officeart/2005/8/layout/list1"/>
    <dgm:cxn modelId="{EDF046BF-4771-4C64-A293-3643200FB5C3}" type="presParOf" srcId="{793A3333-A4E2-40AB-A244-EAE8D88E9BD7}" destId="{BD17A1E5-C2ED-4D73-9DAD-B3C7A56B3D6B}" srcOrd="4" destOrd="0" presId="urn:microsoft.com/office/officeart/2005/8/layout/list1"/>
    <dgm:cxn modelId="{EB412A3E-E3B7-4BE3-9743-B6A58C704E74}" type="presParOf" srcId="{BD17A1E5-C2ED-4D73-9DAD-B3C7A56B3D6B}" destId="{FA327E67-7F7D-4F3C-BA6A-E0973754681B}" srcOrd="0" destOrd="0" presId="urn:microsoft.com/office/officeart/2005/8/layout/list1"/>
    <dgm:cxn modelId="{99A99B76-0370-40CA-8A63-ABA50BF2BC94}" type="presParOf" srcId="{BD17A1E5-C2ED-4D73-9DAD-B3C7A56B3D6B}" destId="{79313511-59CE-46F3-AA37-45F32777856B}" srcOrd="1" destOrd="0" presId="urn:microsoft.com/office/officeart/2005/8/layout/list1"/>
    <dgm:cxn modelId="{D2C67972-DE62-4E06-9943-6B854899B43B}" type="presParOf" srcId="{793A3333-A4E2-40AB-A244-EAE8D88E9BD7}" destId="{DF638FFD-DE0C-4E06-AD2E-561049E4CB7D}" srcOrd="5" destOrd="0" presId="urn:microsoft.com/office/officeart/2005/8/layout/list1"/>
    <dgm:cxn modelId="{C0F3BC66-80A1-4F62-9F16-DDA96C291A4C}" type="presParOf" srcId="{793A3333-A4E2-40AB-A244-EAE8D88E9BD7}" destId="{FD2B76E8-D27A-43F9-9B65-FF7952B42085}" srcOrd="6" destOrd="0" presId="urn:microsoft.com/office/officeart/2005/8/layout/list1"/>
    <dgm:cxn modelId="{6D61E2E3-6216-4C4A-9471-2A32629E5E61}" type="presParOf" srcId="{793A3333-A4E2-40AB-A244-EAE8D88E9BD7}" destId="{E0B9A9E9-048F-4298-ADAE-BD044CDC0399}" srcOrd="7" destOrd="0" presId="urn:microsoft.com/office/officeart/2005/8/layout/list1"/>
    <dgm:cxn modelId="{C21CDE08-92CB-4E4A-9471-DB9AEE5528FB}" type="presParOf" srcId="{793A3333-A4E2-40AB-A244-EAE8D88E9BD7}" destId="{0A57D83C-3A7F-4F78-9E8A-6CF985C130F6}" srcOrd="8" destOrd="0" presId="urn:microsoft.com/office/officeart/2005/8/layout/list1"/>
    <dgm:cxn modelId="{48B2BCE4-B085-444B-87D8-1E2E5369D9FC}" type="presParOf" srcId="{0A57D83C-3A7F-4F78-9E8A-6CF985C130F6}" destId="{49845A4B-F8AE-4904-84F8-256867FD2C83}" srcOrd="0" destOrd="0" presId="urn:microsoft.com/office/officeart/2005/8/layout/list1"/>
    <dgm:cxn modelId="{D45FDCAB-6B47-4987-B330-731C2CDC1E3E}" type="presParOf" srcId="{0A57D83C-3A7F-4F78-9E8A-6CF985C130F6}" destId="{C019868E-E27E-41BE-AAAF-01B96AC74E92}" srcOrd="1" destOrd="0" presId="urn:microsoft.com/office/officeart/2005/8/layout/list1"/>
    <dgm:cxn modelId="{2BE0D174-AD2D-42C8-8E6D-5EA29A638213}" type="presParOf" srcId="{793A3333-A4E2-40AB-A244-EAE8D88E9BD7}" destId="{04927DC8-2884-4E3F-8181-96FF24C47616}" srcOrd="9" destOrd="0" presId="urn:microsoft.com/office/officeart/2005/8/layout/list1"/>
    <dgm:cxn modelId="{309CB4B2-348E-4E4F-8513-403FEC529B29}" type="presParOf" srcId="{793A3333-A4E2-40AB-A244-EAE8D88E9BD7}" destId="{1A74F0DA-0A46-4A99-8689-10FA7D54E116}" srcOrd="10" destOrd="0" presId="urn:microsoft.com/office/officeart/2005/8/layout/list1"/>
    <dgm:cxn modelId="{7CC1B2A3-7BE0-4A37-B0A2-C88C8B15DC79}" type="presParOf" srcId="{793A3333-A4E2-40AB-A244-EAE8D88E9BD7}" destId="{FFC93352-C70D-4FB4-BCFC-5851ECAF7043}" srcOrd="11" destOrd="0" presId="urn:microsoft.com/office/officeart/2005/8/layout/list1"/>
    <dgm:cxn modelId="{62744CC2-7D49-4BEF-A9FA-BE4697A1F266}" type="presParOf" srcId="{793A3333-A4E2-40AB-A244-EAE8D88E9BD7}" destId="{D3D56699-64B3-4099-B993-4BC83F0A1323}" srcOrd="12" destOrd="0" presId="urn:microsoft.com/office/officeart/2005/8/layout/list1"/>
    <dgm:cxn modelId="{1BE25917-66F9-4FDF-BE4A-E70D1755716A}" type="presParOf" srcId="{D3D56699-64B3-4099-B993-4BC83F0A1323}" destId="{0F48D02B-16B5-4ED2-B09A-33F3DCF075E4}" srcOrd="0" destOrd="0" presId="urn:microsoft.com/office/officeart/2005/8/layout/list1"/>
    <dgm:cxn modelId="{A108664C-7A47-447D-BCA6-82F7F322867E}" type="presParOf" srcId="{D3D56699-64B3-4099-B993-4BC83F0A1323}" destId="{90053BD4-C5A3-47D8-8CFE-878BE4534678}" srcOrd="1" destOrd="0" presId="urn:microsoft.com/office/officeart/2005/8/layout/list1"/>
    <dgm:cxn modelId="{BC893352-A3E5-4BF4-A978-C5CE78105105}" type="presParOf" srcId="{793A3333-A4E2-40AB-A244-EAE8D88E9BD7}" destId="{97176561-0415-45A9-B5E9-652954B5AE80}" srcOrd="13" destOrd="0" presId="urn:microsoft.com/office/officeart/2005/8/layout/list1"/>
    <dgm:cxn modelId="{FCBA98B2-BB46-4136-8C70-71B8590EFF66}" type="presParOf" srcId="{793A3333-A4E2-40AB-A244-EAE8D88E9BD7}" destId="{AF4FE795-9218-429F-ACEB-6A1C269C369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022742-3376-4ABF-AB50-2635AB40D9BB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F57AC162-1A8A-4727-A74E-9FC1DD56A615}">
      <dgm:prSet phldrT="[Текст]" custT="1"/>
      <dgm:spPr/>
      <dgm:t>
        <a:bodyPr/>
        <a:lstStyle/>
        <a:p>
          <a:r>
            <a:rPr lang="ru-RU" sz="1800" dirty="0" smtClean="0"/>
            <a:t>Постановочный</a:t>
          </a:r>
          <a:endParaRPr lang="ru-RU" sz="1800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" action="ppaction://hlinksldjump"/>
          </dgm14:cNvPr>
        </a:ext>
      </dgm:extLst>
    </dgm:pt>
    <dgm:pt modelId="{290DF3B5-C776-46EA-AFE7-A648B450DDBD}" type="parTrans" cxnId="{27AD23B0-6370-44A9-B318-4CEF64A8B048}">
      <dgm:prSet/>
      <dgm:spPr/>
      <dgm:t>
        <a:bodyPr/>
        <a:lstStyle/>
        <a:p>
          <a:endParaRPr lang="ru-RU" sz="2800"/>
        </a:p>
      </dgm:t>
    </dgm:pt>
    <dgm:pt modelId="{E1690C7E-1B35-4D89-999E-190F32AF69B8}" type="sibTrans" cxnId="{27AD23B0-6370-44A9-B318-4CEF64A8B048}">
      <dgm:prSet custT="1"/>
      <dgm:spPr/>
      <dgm:t>
        <a:bodyPr/>
        <a:lstStyle/>
        <a:p>
          <a:endParaRPr lang="ru-RU" sz="1600"/>
        </a:p>
      </dgm:t>
    </dgm:pt>
    <dgm:pt modelId="{63645190-A581-433B-B70D-1E8DD6346E92}">
      <dgm:prSet custT="1"/>
      <dgm:spPr/>
      <dgm:t>
        <a:bodyPr/>
        <a:lstStyle/>
        <a:p>
          <a:r>
            <a:rPr lang="ru-RU" sz="1800" dirty="0" smtClean="0"/>
            <a:t>Поисковый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" action="ppaction://hlinksldjump"/>
          </dgm14:cNvPr>
        </a:ext>
      </dgm:extLst>
    </dgm:pt>
    <dgm:pt modelId="{B384A41B-5E6B-42F6-AE62-912D71B1AE45}" type="parTrans" cxnId="{59A0B019-EE73-4E9B-A8FE-E90780E59ABF}">
      <dgm:prSet/>
      <dgm:spPr/>
      <dgm:t>
        <a:bodyPr/>
        <a:lstStyle/>
        <a:p>
          <a:endParaRPr lang="ru-RU" sz="2800"/>
        </a:p>
      </dgm:t>
    </dgm:pt>
    <dgm:pt modelId="{A0488CC0-2541-4D06-A3A3-F3D09B06809F}" type="sibTrans" cxnId="{59A0B019-EE73-4E9B-A8FE-E90780E59ABF}">
      <dgm:prSet custT="1"/>
      <dgm:spPr/>
      <dgm:t>
        <a:bodyPr/>
        <a:lstStyle/>
        <a:p>
          <a:endParaRPr lang="ru-RU" sz="1600"/>
        </a:p>
      </dgm:t>
    </dgm:pt>
    <dgm:pt modelId="{EE1303C8-BFA4-4ABD-9916-D0D6C4C6FD97}">
      <dgm:prSet custT="1"/>
      <dgm:spPr/>
      <dgm:t>
        <a:bodyPr/>
        <a:lstStyle/>
        <a:p>
          <a:r>
            <a:rPr lang="ru-RU" sz="1800" dirty="0" smtClean="0"/>
            <a:t>Заключительный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3" action="ppaction://hlinksldjump"/>
          </dgm14:cNvPr>
        </a:ext>
      </dgm:extLst>
    </dgm:pt>
    <dgm:pt modelId="{E2947D85-8AE4-4778-BC3E-A37CBA3AD566}" type="parTrans" cxnId="{8F1A6876-1F49-417F-9838-E2EE47983F29}">
      <dgm:prSet/>
      <dgm:spPr/>
      <dgm:t>
        <a:bodyPr/>
        <a:lstStyle/>
        <a:p>
          <a:endParaRPr lang="ru-RU" sz="2800"/>
        </a:p>
      </dgm:t>
    </dgm:pt>
    <dgm:pt modelId="{FAF95A76-51E5-48DA-88E4-31E411973E75}" type="sibTrans" cxnId="{8F1A6876-1F49-417F-9838-E2EE47983F29}">
      <dgm:prSet/>
      <dgm:spPr/>
      <dgm:t>
        <a:bodyPr/>
        <a:lstStyle/>
        <a:p>
          <a:endParaRPr lang="ru-RU" sz="2800"/>
        </a:p>
      </dgm:t>
    </dgm:pt>
    <dgm:pt modelId="{7CF080ED-764D-43F5-8211-E5E139994856}" type="pres">
      <dgm:prSet presAssocID="{4C022742-3376-4ABF-AB50-2635AB40D9BB}" presName="Name0" presStyleCnt="0">
        <dgm:presLayoutVars>
          <dgm:dir/>
          <dgm:resizeHandles val="exact"/>
        </dgm:presLayoutVars>
      </dgm:prSet>
      <dgm:spPr/>
    </dgm:pt>
    <dgm:pt modelId="{2AEC6208-053E-48E5-B08C-8A4B96F5338F}" type="pres">
      <dgm:prSet presAssocID="{F57AC162-1A8A-4727-A74E-9FC1DD56A61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6CD939-7212-459E-BBD9-3A90C0DA1B89}" type="pres">
      <dgm:prSet presAssocID="{E1690C7E-1B35-4D89-999E-190F32AF69B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646F15B6-9BF5-4118-B57A-208290EDE3E8}" type="pres">
      <dgm:prSet presAssocID="{E1690C7E-1B35-4D89-999E-190F32AF69B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F757B572-DDDE-465F-B993-1511B1CBCA7C}" type="pres">
      <dgm:prSet presAssocID="{63645190-A581-433B-B70D-1E8DD6346E9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FE294-F97B-4850-B46B-6BFDCEA4672B}" type="pres">
      <dgm:prSet presAssocID="{A0488CC0-2541-4D06-A3A3-F3D09B06809F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1EFB7FB-B8AE-41F8-9F64-7F67D440CC59}" type="pres">
      <dgm:prSet presAssocID="{A0488CC0-2541-4D06-A3A3-F3D09B06809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B3A2345-B580-4440-9DFD-C5F59E7B004D}" type="pres">
      <dgm:prSet presAssocID="{EE1303C8-BFA4-4ABD-9916-D0D6C4C6FD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596C72-B132-4B67-B72D-5A9A7237B057}" type="presOf" srcId="{EE1303C8-BFA4-4ABD-9916-D0D6C4C6FD97}" destId="{BB3A2345-B580-4440-9DFD-C5F59E7B004D}" srcOrd="0" destOrd="0" presId="urn:microsoft.com/office/officeart/2005/8/layout/process1"/>
    <dgm:cxn modelId="{59A0B019-EE73-4E9B-A8FE-E90780E59ABF}" srcId="{4C022742-3376-4ABF-AB50-2635AB40D9BB}" destId="{63645190-A581-433B-B70D-1E8DD6346E92}" srcOrd="1" destOrd="0" parTransId="{B384A41B-5E6B-42F6-AE62-912D71B1AE45}" sibTransId="{A0488CC0-2541-4D06-A3A3-F3D09B06809F}"/>
    <dgm:cxn modelId="{A629C32C-D984-4E7E-AB8E-7E60641FCD5F}" type="presOf" srcId="{63645190-A581-433B-B70D-1E8DD6346E92}" destId="{F757B572-DDDE-465F-B993-1511B1CBCA7C}" srcOrd="0" destOrd="0" presId="urn:microsoft.com/office/officeart/2005/8/layout/process1"/>
    <dgm:cxn modelId="{F8DCF086-3075-411D-BAAC-E7BBD98F9E22}" type="presOf" srcId="{A0488CC0-2541-4D06-A3A3-F3D09B06809F}" destId="{21EFB7FB-B8AE-41F8-9F64-7F67D440CC59}" srcOrd="1" destOrd="0" presId="urn:microsoft.com/office/officeart/2005/8/layout/process1"/>
    <dgm:cxn modelId="{6B633986-FB8B-492D-8466-B2125E91DCDC}" type="presOf" srcId="{E1690C7E-1B35-4D89-999E-190F32AF69B8}" destId="{7D6CD939-7212-459E-BBD9-3A90C0DA1B89}" srcOrd="0" destOrd="0" presId="urn:microsoft.com/office/officeart/2005/8/layout/process1"/>
    <dgm:cxn modelId="{27AD23B0-6370-44A9-B318-4CEF64A8B048}" srcId="{4C022742-3376-4ABF-AB50-2635AB40D9BB}" destId="{F57AC162-1A8A-4727-A74E-9FC1DD56A615}" srcOrd="0" destOrd="0" parTransId="{290DF3B5-C776-46EA-AFE7-A648B450DDBD}" sibTransId="{E1690C7E-1B35-4D89-999E-190F32AF69B8}"/>
    <dgm:cxn modelId="{8F1A6876-1F49-417F-9838-E2EE47983F29}" srcId="{4C022742-3376-4ABF-AB50-2635AB40D9BB}" destId="{EE1303C8-BFA4-4ABD-9916-D0D6C4C6FD97}" srcOrd="2" destOrd="0" parTransId="{E2947D85-8AE4-4778-BC3E-A37CBA3AD566}" sibTransId="{FAF95A76-51E5-48DA-88E4-31E411973E75}"/>
    <dgm:cxn modelId="{D5DC41EB-0395-49A4-A32D-98080B6FAC7F}" type="presOf" srcId="{4C022742-3376-4ABF-AB50-2635AB40D9BB}" destId="{7CF080ED-764D-43F5-8211-E5E139994856}" srcOrd="0" destOrd="0" presId="urn:microsoft.com/office/officeart/2005/8/layout/process1"/>
    <dgm:cxn modelId="{BB7B21B5-A02F-4863-99C5-3CCF449573B9}" type="presOf" srcId="{E1690C7E-1B35-4D89-999E-190F32AF69B8}" destId="{646F15B6-9BF5-4118-B57A-208290EDE3E8}" srcOrd="1" destOrd="0" presId="urn:microsoft.com/office/officeart/2005/8/layout/process1"/>
    <dgm:cxn modelId="{DB393878-6912-4580-BDAE-80946383149A}" type="presOf" srcId="{F57AC162-1A8A-4727-A74E-9FC1DD56A615}" destId="{2AEC6208-053E-48E5-B08C-8A4B96F5338F}" srcOrd="0" destOrd="0" presId="urn:microsoft.com/office/officeart/2005/8/layout/process1"/>
    <dgm:cxn modelId="{59967665-8711-48DB-92EF-8C3A9772C0E0}" type="presOf" srcId="{A0488CC0-2541-4D06-A3A3-F3D09B06809F}" destId="{899FE294-F97B-4850-B46B-6BFDCEA4672B}" srcOrd="0" destOrd="0" presId="urn:microsoft.com/office/officeart/2005/8/layout/process1"/>
    <dgm:cxn modelId="{7FBACAB2-D469-4002-B905-7974C1F1E64C}" type="presParOf" srcId="{7CF080ED-764D-43F5-8211-E5E139994856}" destId="{2AEC6208-053E-48E5-B08C-8A4B96F5338F}" srcOrd="0" destOrd="0" presId="urn:microsoft.com/office/officeart/2005/8/layout/process1"/>
    <dgm:cxn modelId="{4669B882-2309-464A-BB7A-65A126FD8D53}" type="presParOf" srcId="{7CF080ED-764D-43F5-8211-E5E139994856}" destId="{7D6CD939-7212-459E-BBD9-3A90C0DA1B89}" srcOrd="1" destOrd="0" presId="urn:microsoft.com/office/officeart/2005/8/layout/process1"/>
    <dgm:cxn modelId="{54686A73-3B7E-420E-AE6F-24F8ADA66A36}" type="presParOf" srcId="{7D6CD939-7212-459E-BBD9-3A90C0DA1B89}" destId="{646F15B6-9BF5-4118-B57A-208290EDE3E8}" srcOrd="0" destOrd="0" presId="urn:microsoft.com/office/officeart/2005/8/layout/process1"/>
    <dgm:cxn modelId="{29966ED3-EE85-4CD3-A33D-1EE2724EB1D2}" type="presParOf" srcId="{7CF080ED-764D-43F5-8211-E5E139994856}" destId="{F757B572-DDDE-465F-B993-1511B1CBCA7C}" srcOrd="2" destOrd="0" presId="urn:microsoft.com/office/officeart/2005/8/layout/process1"/>
    <dgm:cxn modelId="{C64DD52C-5F8C-4D89-A20E-1762942CC040}" type="presParOf" srcId="{7CF080ED-764D-43F5-8211-E5E139994856}" destId="{899FE294-F97B-4850-B46B-6BFDCEA4672B}" srcOrd="3" destOrd="0" presId="urn:microsoft.com/office/officeart/2005/8/layout/process1"/>
    <dgm:cxn modelId="{2CD00C3D-7A7C-482B-870C-32D3E16DCAF4}" type="presParOf" srcId="{899FE294-F97B-4850-B46B-6BFDCEA4672B}" destId="{21EFB7FB-B8AE-41F8-9F64-7F67D440CC59}" srcOrd="0" destOrd="0" presId="urn:microsoft.com/office/officeart/2005/8/layout/process1"/>
    <dgm:cxn modelId="{4A071CC5-7102-497E-A9BC-807D1E51071B}" type="presParOf" srcId="{7CF080ED-764D-43F5-8211-E5E139994856}" destId="{BB3A2345-B580-4440-9DFD-C5F59E7B004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814D514-C6CB-4ED1-A593-570720EA5B2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46697E-84C6-47CB-8726-615D44D1424F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Цели: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D96A18B-E6D4-450C-BC1B-ECE71CD233A4}" type="parTrans" cxnId="{7B46EAAB-AE46-4EAD-96EF-05AE0EB5B4EE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EFAEB20-DD69-4AC1-864F-A6EF8BD96A89}" type="sibTrans" cxnId="{7B46EAAB-AE46-4EAD-96EF-05AE0EB5B4EE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4D819FA-DAE1-4594-BC5D-4D8D801463F4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Содержание: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E5E9280-E5C4-48CA-A9B3-84475E90C867}" type="parTrans" cxnId="{F35313C4-0527-43AB-93F9-4DEF7E1A40DE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F0C77636-9F95-4C90-9FF5-29FBF4F0959E}" type="sibTrans" cxnId="{F35313C4-0527-43AB-93F9-4DEF7E1A40DE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EE467C17-A8C6-439A-AB3E-06D210FF20AC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Особенности: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A1D8E99-2A31-4734-B270-2C13F3890CCF}" type="parTrans" cxnId="{EF093261-31F1-4F69-9DFD-95102FCF4513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5C37CF62-6BB2-41BE-883F-069689E5B072}" type="sibTrans" cxnId="{EF093261-31F1-4F69-9DFD-95102FCF4513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313D6237-7A10-4BB0-9C21-E6BDCF7CA5C9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Знакомство с темой, назначением и длительностью работ. Сознательное принятие ответственности за свой выбор. Планирование работы с портфолио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A0A479C-927A-4A9C-8048-E579E7BFF513}" type="parTrans" cxnId="{5EA02F68-11AD-4595-9910-D1B710DECACF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F6449F3-64A3-41ED-8385-188EFDA714E9}" type="sibTrans" cxnId="{5EA02F68-11AD-4595-9910-D1B710DECACF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D99CC73C-0D5B-4021-9FBA-6EB7845B4DCD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Определение дальнейшей деятельности, ее значимости.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C42F7F0-F482-49B4-88BC-C3F88D2B54C0}" type="parTrans" cxnId="{CCB604F2-A7F6-460C-A113-56A04545A5DC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EABD8EC0-37B0-4FB7-8F90-4B4837590D7C}" type="sibTrans" cxnId="{CCB604F2-A7F6-460C-A113-56A04545A5DC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9ACD2D9F-53AF-474A-AFC8-B70717F7A434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Мотивация участников образовательного процесса. Определение цели создания портфолио. Определение вида. Определение структуры портфолио. Распределение обязанностей участников. Подготовка нормативных документов. Определение сроков создания, периодичности работы с портфолио. Определение место хранения.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E45C45B-5484-4589-B60D-016AC4A3FCB8}" type="parTrans" cxnId="{02AC0334-5DC7-4C62-8398-97665751055F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6CFE629E-B8D7-4E52-B9EB-CC5849FD9E75}" type="sibTrans" cxnId="{02AC0334-5DC7-4C62-8398-97665751055F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C3863AC1-99B0-4391-A49C-8DE22CDAE27F}" type="pres">
      <dgm:prSet presAssocID="{7814D514-C6CB-4ED1-A593-570720EA5B2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3CDAAD4-818E-4CB7-9C91-C689A7F325E1}" type="pres">
      <dgm:prSet presAssocID="{5146697E-84C6-47CB-8726-615D44D1424F}" presName="thickLine" presStyleLbl="alignNode1" presStyleIdx="0" presStyleCnt="3"/>
      <dgm:spPr/>
    </dgm:pt>
    <dgm:pt modelId="{2E413338-60AC-4897-9C4A-D032A9E7A077}" type="pres">
      <dgm:prSet presAssocID="{5146697E-84C6-47CB-8726-615D44D1424F}" presName="horz1" presStyleCnt="0"/>
      <dgm:spPr/>
    </dgm:pt>
    <dgm:pt modelId="{F547C30B-99BD-4327-A24D-D63D83BB8A20}" type="pres">
      <dgm:prSet presAssocID="{5146697E-84C6-47CB-8726-615D44D1424F}" presName="tx1" presStyleLbl="revTx" presStyleIdx="0" presStyleCnt="6"/>
      <dgm:spPr/>
      <dgm:t>
        <a:bodyPr/>
        <a:lstStyle/>
        <a:p>
          <a:endParaRPr lang="ru-RU"/>
        </a:p>
      </dgm:t>
    </dgm:pt>
    <dgm:pt modelId="{693872FE-4FA8-49D9-A791-F75F5CC4FAC8}" type="pres">
      <dgm:prSet presAssocID="{5146697E-84C6-47CB-8726-615D44D1424F}" presName="vert1" presStyleCnt="0"/>
      <dgm:spPr/>
    </dgm:pt>
    <dgm:pt modelId="{B6B77160-C764-4523-894C-E1F540F09C7B}" type="pres">
      <dgm:prSet presAssocID="{313D6237-7A10-4BB0-9C21-E6BDCF7CA5C9}" presName="vertSpace2a" presStyleCnt="0"/>
      <dgm:spPr/>
    </dgm:pt>
    <dgm:pt modelId="{DA4681D6-2265-4365-9C26-64CC32CFFFB7}" type="pres">
      <dgm:prSet presAssocID="{313D6237-7A10-4BB0-9C21-E6BDCF7CA5C9}" presName="horz2" presStyleCnt="0"/>
      <dgm:spPr/>
    </dgm:pt>
    <dgm:pt modelId="{76DB7FAB-D3FF-4609-AB0F-E46B7B9AEE54}" type="pres">
      <dgm:prSet presAssocID="{313D6237-7A10-4BB0-9C21-E6BDCF7CA5C9}" presName="horzSpace2" presStyleCnt="0"/>
      <dgm:spPr/>
    </dgm:pt>
    <dgm:pt modelId="{CE1DF9BA-2F84-4DEA-9E55-436522BF6333}" type="pres">
      <dgm:prSet presAssocID="{313D6237-7A10-4BB0-9C21-E6BDCF7CA5C9}" presName="tx2" presStyleLbl="revTx" presStyleIdx="1" presStyleCnt="6"/>
      <dgm:spPr/>
      <dgm:t>
        <a:bodyPr/>
        <a:lstStyle/>
        <a:p>
          <a:endParaRPr lang="ru-RU"/>
        </a:p>
      </dgm:t>
    </dgm:pt>
    <dgm:pt modelId="{447B211C-26BD-410C-9FF2-97F1C1E1051C}" type="pres">
      <dgm:prSet presAssocID="{313D6237-7A10-4BB0-9C21-E6BDCF7CA5C9}" presName="vert2" presStyleCnt="0"/>
      <dgm:spPr/>
    </dgm:pt>
    <dgm:pt modelId="{5C79438A-7836-4C4A-ABBE-9D7904B6A65F}" type="pres">
      <dgm:prSet presAssocID="{313D6237-7A10-4BB0-9C21-E6BDCF7CA5C9}" presName="thinLine2b" presStyleLbl="callout" presStyleIdx="0" presStyleCnt="3"/>
      <dgm:spPr/>
    </dgm:pt>
    <dgm:pt modelId="{40EB3430-C06D-4565-B58E-2BFE7C2EF37B}" type="pres">
      <dgm:prSet presAssocID="{313D6237-7A10-4BB0-9C21-E6BDCF7CA5C9}" presName="vertSpace2b" presStyleCnt="0"/>
      <dgm:spPr/>
    </dgm:pt>
    <dgm:pt modelId="{88A52D36-A18D-4F7C-A205-8232313D94D7}" type="pres">
      <dgm:prSet presAssocID="{EE467C17-A8C6-439A-AB3E-06D210FF20AC}" presName="thickLine" presStyleLbl="alignNode1" presStyleIdx="1" presStyleCnt="3"/>
      <dgm:spPr/>
    </dgm:pt>
    <dgm:pt modelId="{3C7AAA7F-3AA1-42C1-9C9C-B004D05B1532}" type="pres">
      <dgm:prSet presAssocID="{EE467C17-A8C6-439A-AB3E-06D210FF20AC}" presName="horz1" presStyleCnt="0"/>
      <dgm:spPr/>
    </dgm:pt>
    <dgm:pt modelId="{C119B53A-9933-4CDB-8541-3AD9CBBB3A01}" type="pres">
      <dgm:prSet presAssocID="{EE467C17-A8C6-439A-AB3E-06D210FF20AC}" presName="tx1" presStyleLbl="revTx" presStyleIdx="2" presStyleCnt="6"/>
      <dgm:spPr/>
      <dgm:t>
        <a:bodyPr/>
        <a:lstStyle/>
        <a:p>
          <a:endParaRPr lang="ru-RU"/>
        </a:p>
      </dgm:t>
    </dgm:pt>
    <dgm:pt modelId="{D5DF604F-649F-4C5B-9F25-A10A5C40D27E}" type="pres">
      <dgm:prSet presAssocID="{EE467C17-A8C6-439A-AB3E-06D210FF20AC}" presName="vert1" presStyleCnt="0"/>
      <dgm:spPr/>
    </dgm:pt>
    <dgm:pt modelId="{FBD80C97-3734-43D9-817C-8D9B87BFD6F1}" type="pres">
      <dgm:prSet presAssocID="{D99CC73C-0D5B-4021-9FBA-6EB7845B4DCD}" presName="vertSpace2a" presStyleCnt="0"/>
      <dgm:spPr/>
    </dgm:pt>
    <dgm:pt modelId="{D4E2A9BA-EDDE-4BCF-B1CA-A5C9CD40AA93}" type="pres">
      <dgm:prSet presAssocID="{D99CC73C-0D5B-4021-9FBA-6EB7845B4DCD}" presName="horz2" presStyleCnt="0"/>
      <dgm:spPr/>
    </dgm:pt>
    <dgm:pt modelId="{8E234898-E0A5-4F03-B6C5-5BD647A9C8A1}" type="pres">
      <dgm:prSet presAssocID="{D99CC73C-0D5B-4021-9FBA-6EB7845B4DCD}" presName="horzSpace2" presStyleCnt="0"/>
      <dgm:spPr/>
    </dgm:pt>
    <dgm:pt modelId="{8CFE85D8-F83A-4309-83D0-56020E4435E9}" type="pres">
      <dgm:prSet presAssocID="{D99CC73C-0D5B-4021-9FBA-6EB7845B4DCD}" presName="tx2" presStyleLbl="revTx" presStyleIdx="3" presStyleCnt="6" custScaleY="69858"/>
      <dgm:spPr/>
      <dgm:t>
        <a:bodyPr/>
        <a:lstStyle/>
        <a:p>
          <a:endParaRPr lang="ru-RU"/>
        </a:p>
      </dgm:t>
    </dgm:pt>
    <dgm:pt modelId="{8CCF5126-1882-420A-A191-EFB18BC76F9A}" type="pres">
      <dgm:prSet presAssocID="{D99CC73C-0D5B-4021-9FBA-6EB7845B4DCD}" presName="vert2" presStyleCnt="0"/>
      <dgm:spPr/>
    </dgm:pt>
    <dgm:pt modelId="{A1CD93BD-F127-4DAA-9419-AEE424D45A3A}" type="pres">
      <dgm:prSet presAssocID="{D99CC73C-0D5B-4021-9FBA-6EB7845B4DCD}" presName="thinLine2b" presStyleLbl="callout" presStyleIdx="1" presStyleCnt="3"/>
      <dgm:spPr/>
    </dgm:pt>
    <dgm:pt modelId="{DB0D1356-EB27-451C-B443-64025358D944}" type="pres">
      <dgm:prSet presAssocID="{D99CC73C-0D5B-4021-9FBA-6EB7845B4DCD}" presName="vertSpace2b" presStyleCnt="0"/>
      <dgm:spPr/>
    </dgm:pt>
    <dgm:pt modelId="{BBF53749-3568-4F05-97D1-4DEB98E5B29B}" type="pres">
      <dgm:prSet presAssocID="{24D819FA-DAE1-4594-BC5D-4D8D801463F4}" presName="thickLine" presStyleLbl="alignNode1" presStyleIdx="2" presStyleCnt="3" custLinFactNeighborX="-962" custLinFactNeighborY="-16917"/>
      <dgm:spPr/>
    </dgm:pt>
    <dgm:pt modelId="{8A3264A3-A0C1-4A3E-8C64-3915F525B058}" type="pres">
      <dgm:prSet presAssocID="{24D819FA-DAE1-4594-BC5D-4D8D801463F4}" presName="horz1" presStyleCnt="0"/>
      <dgm:spPr/>
    </dgm:pt>
    <dgm:pt modelId="{E846B826-0AD0-43C8-AE53-06187B91355C}" type="pres">
      <dgm:prSet presAssocID="{24D819FA-DAE1-4594-BC5D-4D8D801463F4}" presName="tx1" presStyleLbl="revTx" presStyleIdx="4" presStyleCnt="6" custLinFactNeighborY="-11827"/>
      <dgm:spPr/>
      <dgm:t>
        <a:bodyPr/>
        <a:lstStyle/>
        <a:p>
          <a:endParaRPr lang="ru-RU"/>
        </a:p>
      </dgm:t>
    </dgm:pt>
    <dgm:pt modelId="{E51F053B-6D76-4885-A7D1-1F930D3B3084}" type="pres">
      <dgm:prSet presAssocID="{24D819FA-DAE1-4594-BC5D-4D8D801463F4}" presName="vert1" presStyleCnt="0"/>
      <dgm:spPr/>
    </dgm:pt>
    <dgm:pt modelId="{709B4D22-3753-4998-8F64-65608EE174FD}" type="pres">
      <dgm:prSet presAssocID="{9ACD2D9F-53AF-474A-AFC8-B70717F7A434}" presName="vertSpace2a" presStyleCnt="0"/>
      <dgm:spPr/>
    </dgm:pt>
    <dgm:pt modelId="{E734480C-1592-4E61-B7FA-43FF63822FE0}" type="pres">
      <dgm:prSet presAssocID="{9ACD2D9F-53AF-474A-AFC8-B70717F7A434}" presName="horz2" presStyleCnt="0"/>
      <dgm:spPr/>
    </dgm:pt>
    <dgm:pt modelId="{E7F1C759-D91A-40FC-B868-8D08BDAE8B5B}" type="pres">
      <dgm:prSet presAssocID="{9ACD2D9F-53AF-474A-AFC8-B70717F7A434}" presName="horzSpace2" presStyleCnt="0"/>
      <dgm:spPr/>
    </dgm:pt>
    <dgm:pt modelId="{31EEB4AC-7634-4B1E-88B1-F62AAA2554EA}" type="pres">
      <dgm:prSet presAssocID="{9ACD2D9F-53AF-474A-AFC8-B70717F7A434}" presName="tx2" presStyleLbl="revTx" presStyleIdx="5" presStyleCnt="6" custLinFactNeighborY="-18023"/>
      <dgm:spPr/>
      <dgm:t>
        <a:bodyPr/>
        <a:lstStyle/>
        <a:p>
          <a:endParaRPr lang="ru-RU"/>
        </a:p>
      </dgm:t>
    </dgm:pt>
    <dgm:pt modelId="{125AD54E-1434-45A1-AC8F-F75C92E0BC70}" type="pres">
      <dgm:prSet presAssocID="{9ACD2D9F-53AF-474A-AFC8-B70717F7A434}" presName="vert2" presStyleCnt="0"/>
      <dgm:spPr/>
    </dgm:pt>
    <dgm:pt modelId="{17924187-B818-4962-BF9C-40739FF230D6}" type="pres">
      <dgm:prSet presAssocID="{9ACD2D9F-53AF-474A-AFC8-B70717F7A434}" presName="thinLine2b" presStyleLbl="callout" presStyleIdx="2" presStyleCnt="3"/>
      <dgm:spPr/>
    </dgm:pt>
    <dgm:pt modelId="{4BDBD10E-E526-4250-94E5-6AF3B56DA35C}" type="pres">
      <dgm:prSet presAssocID="{9ACD2D9F-53AF-474A-AFC8-B70717F7A434}" presName="vertSpace2b" presStyleCnt="0"/>
      <dgm:spPr/>
    </dgm:pt>
  </dgm:ptLst>
  <dgm:cxnLst>
    <dgm:cxn modelId="{1C9EFE09-E0FB-4D26-963B-E5E114127ACE}" type="presOf" srcId="{D99CC73C-0D5B-4021-9FBA-6EB7845B4DCD}" destId="{8CFE85D8-F83A-4309-83D0-56020E4435E9}" srcOrd="0" destOrd="0" presId="urn:microsoft.com/office/officeart/2008/layout/LinedList"/>
    <dgm:cxn modelId="{02AC0334-5DC7-4C62-8398-97665751055F}" srcId="{24D819FA-DAE1-4594-BC5D-4D8D801463F4}" destId="{9ACD2D9F-53AF-474A-AFC8-B70717F7A434}" srcOrd="0" destOrd="0" parTransId="{BE45C45B-5484-4589-B60D-016AC4A3FCB8}" sibTransId="{6CFE629E-B8D7-4E52-B9EB-CC5849FD9E75}"/>
    <dgm:cxn modelId="{5EA02F68-11AD-4595-9910-D1B710DECACF}" srcId="{5146697E-84C6-47CB-8726-615D44D1424F}" destId="{313D6237-7A10-4BB0-9C21-E6BDCF7CA5C9}" srcOrd="0" destOrd="0" parTransId="{BA0A479C-927A-4A9C-8048-E579E7BFF513}" sibTransId="{2F6449F3-64A3-41ED-8385-188EFDA714E9}"/>
    <dgm:cxn modelId="{FBCDC019-44CE-41E4-BAF1-85594DF12BBB}" type="presOf" srcId="{24D819FA-DAE1-4594-BC5D-4D8D801463F4}" destId="{E846B826-0AD0-43C8-AE53-06187B91355C}" srcOrd="0" destOrd="0" presId="urn:microsoft.com/office/officeart/2008/layout/LinedList"/>
    <dgm:cxn modelId="{D25E9696-507E-45C2-B5EA-CDE42D30206A}" type="presOf" srcId="{7814D514-C6CB-4ED1-A593-570720EA5B22}" destId="{C3863AC1-99B0-4391-A49C-8DE22CDAE27F}" srcOrd="0" destOrd="0" presId="urn:microsoft.com/office/officeart/2008/layout/LinedList"/>
    <dgm:cxn modelId="{C95EAF19-A8C6-40A4-9609-BB350B5F7E59}" type="presOf" srcId="{313D6237-7A10-4BB0-9C21-E6BDCF7CA5C9}" destId="{CE1DF9BA-2F84-4DEA-9E55-436522BF6333}" srcOrd="0" destOrd="0" presId="urn:microsoft.com/office/officeart/2008/layout/LinedList"/>
    <dgm:cxn modelId="{CCB604F2-A7F6-460C-A113-56A04545A5DC}" srcId="{EE467C17-A8C6-439A-AB3E-06D210FF20AC}" destId="{D99CC73C-0D5B-4021-9FBA-6EB7845B4DCD}" srcOrd="0" destOrd="0" parTransId="{0C42F7F0-F482-49B4-88BC-C3F88D2B54C0}" sibTransId="{EABD8EC0-37B0-4FB7-8F90-4B4837590D7C}"/>
    <dgm:cxn modelId="{EF093261-31F1-4F69-9DFD-95102FCF4513}" srcId="{7814D514-C6CB-4ED1-A593-570720EA5B22}" destId="{EE467C17-A8C6-439A-AB3E-06D210FF20AC}" srcOrd="1" destOrd="0" parTransId="{9A1D8E99-2A31-4734-B270-2C13F3890CCF}" sibTransId="{5C37CF62-6BB2-41BE-883F-069689E5B072}"/>
    <dgm:cxn modelId="{3B532E0F-0045-4D05-815F-582A3652765A}" type="presOf" srcId="{9ACD2D9F-53AF-474A-AFC8-B70717F7A434}" destId="{31EEB4AC-7634-4B1E-88B1-F62AAA2554EA}" srcOrd="0" destOrd="0" presId="urn:microsoft.com/office/officeart/2008/layout/LinedList"/>
    <dgm:cxn modelId="{1A6C3A4E-F230-4E62-BD66-C107525D33B3}" type="presOf" srcId="{5146697E-84C6-47CB-8726-615D44D1424F}" destId="{F547C30B-99BD-4327-A24D-D63D83BB8A20}" srcOrd="0" destOrd="0" presId="urn:microsoft.com/office/officeart/2008/layout/LinedList"/>
    <dgm:cxn modelId="{F35313C4-0527-43AB-93F9-4DEF7E1A40DE}" srcId="{7814D514-C6CB-4ED1-A593-570720EA5B22}" destId="{24D819FA-DAE1-4594-BC5D-4D8D801463F4}" srcOrd="2" destOrd="0" parTransId="{8E5E9280-E5C4-48CA-A9B3-84475E90C867}" sibTransId="{F0C77636-9F95-4C90-9FF5-29FBF4F0959E}"/>
    <dgm:cxn modelId="{7B46EAAB-AE46-4EAD-96EF-05AE0EB5B4EE}" srcId="{7814D514-C6CB-4ED1-A593-570720EA5B22}" destId="{5146697E-84C6-47CB-8726-615D44D1424F}" srcOrd="0" destOrd="0" parTransId="{BD96A18B-E6D4-450C-BC1B-ECE71CD233A4}" sibTransId="{2EFAEB20-DD69-4AC1-864F-A6EF8BD96A89}"/>
    <dgm:cxn modelId="{CD74F7EF-9187-47DC-954D-6FFF20DB3A73}" type="presOf" srcId="{EE467C17-A8C6-439A-AB3E-06D210FF20AC}" destId="{C119B53A-9933-4CDB-8541-3AD9CBBB3A01}" srcOrd="0" destOrd="0" presId="urn:microsoft.com/office/officeart/2008/layout/LinedList"/>
    <dgm:cxn modelId="{0BE03692-3FBD-4AA3-801C-07EAA327F7BC}" type="presParOf" srcId="{C3863AC1-99B0-4391-A49C-8DE22CDAE27F}" destId="{43CDAAD4-818E-4CB7-9C91-C689A7F325E1}" srcOrd="0" destOrd="0" presId="urn:microsoft.com/office/officeart/2008/layout/LinedList"/>
    <dgm:cxn modelId="{FF763C9D-C4D1-4135-9C77-B82393D0ED61}" type="presParOf" srcId="{C3863AC1-99B0-4391-A49C-8DE22CDAE27F}" destId="{2E413338-60AC-4897-9C4A-D032A9E7A077}" srcOrd="1" destOrd="0" presId="urn:microsoft.com/office/officeart/2008/layout/LinedList"/>
    <dgm:cxn modelId="{DA3B7BE7-77B3-4E61-AA00-89C86061D052}" type="presParOf" srcId="{2E413338-60AC-4897-9C4A-D032A9E7A077}" destId="{F547C30B-99BD-4327-A24D-D63D83BB8A20}" srcOrd="0" destOrd="0" presId="urn:microsoft.com/office/officeart/2008/layout/LinedList"/>
    <dgm:cxn modelId="{B98CABC0-FC72-4DA4-AE03-66CB0002A4BB}" type="presParOf" srcId="{2E413338-60AC-4897-9C4A-D032A9E7A077}" destId="{693872FE-4FA8-49D9-A791-F75F5CC4FAC8}" srcOrd="1" destOrd="0" presId="urn:microsoft.com/office/officeart/2008/layout/LinedList"/>
    <dgm:cxn modelId="{2DE53FAA-4AE5-4A03-A18F-343889F6D242}" type="presParOf" srcId="{693872FE-4FA8-49D9-A791-F75F5CC4FAC8}" destId="{B6B77160-C764-4523-894C-E1F540F09C7B}" srcOrd="0" destOrd="0" presId="urn:microsoft.com/office/officeart/2008/layout/LinedList"/>
    <dgm:cxn modelId="{4DC38C63-FC50-48D4-A38F-C3A3C67507FD}" type="presParOf" srcId="{693872FE-4FA8-49D9-A791-F75F5CC4FAC8}" destId="{DA4681D6-2265-4365-9C26-64CC32CFFFB7}" srcOrd="1" destOrd="0" presId="urn:microsoft.com/office/officeart/2008/layout/LinedList"/>
    <dgm:cxn modelId="{A0C18034-F4C9-431D-9E0C-A0A934DCA81F}" type="presParOf" srcId="{DA4681D6-2265-4365-9C26-64CC32CFFFB7}" destId="{76DB7FAB-D3FF-4609-AB0F-E46B7B9AEE54}" srcOrd="0" destOrd="0" presId="urn:microsoft.com/office/officeart/2008/layout/LinedList"/>
    <dgm:cxn modelId="{5014F28A-6CFC-4B08-A1FC-DA2B51738988}" type="presParOf" srcId="{DA4681D6-2265-4365-9C26-64CC32CFFFB7}" destId="{CE1DF9BA-2F84-4DEA-9E55-436522BF6333}" srcOrd="1" destOrd="0" presId="urn:microsoft.com/office/officeart/2008/layout/LinedList"/>
    <dgm:cxn modelId="{035E324E-E9FE-485F-98B3-6755F110C6C1}" type="presParOf" srcId="{DA4681D6-2265-4365-9C26-64CC32CFFFB7}" destId="{447B211C-26BD-410C-9FF2-97F1C1E1051C}" srcOrd="2" destOrd="0" presId="urn:microsoft.com/office/officeart/2008/layout/LinedList"/>
    <dgm:cxn modelId="{B0E03C8C-E90F-45DC-9AF9-7172FAFD37EF}" type="presParOf" srcId="{693872FE-4FA8-49D9-A791-F75F5CC4FAC8}" destId="{5C79438A-7836-4C4A-ABBE-9D7904B6A65F}" srcOrd="2" destOrd="0" presId="urn:microsoft.com/office/officeart/2008/layout/LinedList"/>
    <dgm:cxn modelId="{CD945A71-45A2-48B9-B3B5-F81D72D63E21}" type="presParOf" srcId="{693872FE-4FA8-49D9-A791-F75F5CC4FAC8}" destId="{40EB3430-C06D-4565-B58E-2BFE7C2EF37B}" srcOrd="3" destOrd="0" presId="urn:microsoft.com/office/officeart/2008/layout/LinedList"/>
    <dgm:cxn modelId="{4AE4BE68-01D6-492F-B694-045447F90510}" type="presParOf" srcId="{C3863AC1-99B0-4391-A49C-8DE22CDAE27F}" destId="{88A52D36-A18D-4F7C-A205-8232313D94D7}" srcOrd="2" destOrd="0" presId="urn:microsoft.com/office/officeart/2008/layout/LinedList"/>
    <dgm:cxn modelId="{E11B4015-EEE4-47CE-BF26-7E622897C5EA}" type="presParOf" srcId="{C3863AC1-99B0-4391-A49C-8DE22CDAE27F}" destId="{3C7AAA7F-3AA1-42C1-9C9C-B004D05B1532}" srcOrd="3" destOrd="0" presId="urn:microsoft.com/office/officeart/2008/layout/LinedList"/>
    <dgm:cxn modelId="{F2CC193D-6B72-49CD-9E40-1C0D660FEB74}" type="presParOf" srcId="{3C7AAA7F-3AA1-42C1-9C9C-B004D05B1532}" destId="{C119B53A-9933-4CDB-8541-3AD9CBBB3A01}" srcOrd="0" destOrd="0" presId="urn:microsoft.com/office/officeart/2008/layout/LinedList"/>
    <dgm:cxn modelId="{660DF081-B980-4B06-8AB2-89CF6CB6A5AB}" type="presParOf" srcId="{3C7AAA7F-3AA1-42C1-9C9C-B004D05B1532}" destId="{D5DF604F-649F-4C5B-9F25-A10A5C40D27E}" srcOrd="1" destOrd="0" presId="urn:microsoft.com/office/officeart/2008/layout/LinedList"/>
    <dgm:cxn modelId="{A97546DA-7098-4B6D-BD04-4FB2B97103EC}" type="presParOf" srcId="{D5DF604F-649F-4C5B-9F25-A10A5C40D27E}" destId="{FBD80C97-3734-43D9-817C-8D9B87BFD6F1}" srcOrd="0" destOrd="0" presId="urn:microsoft.com/office/officeart/2008/layout/LinedList"/>
    <dgm:cxn modelId="{4055901A-67CD-4A25-8C34-30F209408CFE}" type="presParOf" srcId="{D5DF604F-649F-4C5B-9F25-A10A5C40D27E}" destId="{D4E2A9BA-EDDE-4BCF-B1CA-A5C9CD40AA93}" srcOrd="1" destOrd="0" presId="urn:microsoft.com/office/officeart/2008/layout/LinedList"/>
    <dgm:cxn modelId="{A3F946CD-4D9E-4A23-A0C1-11C10C57C1ED}" type="presParOf" srcId="{D4E2A9BA-EDDE-4BCF-B1CA-A5C9CD40AA93}" destId="{8E234898-E0A5-4F03-B6C5-5BD647A9C8A1}" srcOrd="0" destOrd="0" presId="urn:microsoft.com/office/officeart/2008/layout/LinedList"/>
    <dgm:cxn modelId="{745B8F5A-9F82-46B7-81D8-18A034AA9537}" type="presParOf" srcId="{D4E2A9BA-EDDE-4BCF-B1CA-A5C9CD40AA93}" destId="{8CFE85D8-F83A-4309-83D0-56020E4435E9}" srcOrd="1" destOrd="0" presId="urn:microsoft.com/office/officeart/2008/layout/LinedList"/>
    <dgm:cxn modelId="{32606A86-BCCD-4C4E-A88C-A1775E26CE8A}" type="presParOf" srcId="{D4E2A9BA-EDDE-4BCF-B1CA-A5C9CD40AA93}" destId="{8CCF5126-1882-420A-A191-EFB18BC76F9A}" srcOrd="2" destOrd="0" presId="urn:microsoft.com/office/officeart/2008/layout/LinedList"/>
    <dgm:cxn modelId="{464DFC2B-93E0-4BE3-B9FC-45FC8B9CBE16}" type="presParOf" srcId="{D5DF604F-649F-4C5B-9F25-A10A5C40D27E}" destId="{A1CD93BD-F127-4DAA-9419-AEE424D45A3A}" srcOrd="2" destOrd="0" presId="urn:microsoft.com/office/officeart/2008/layout/LinedList"/>
    <dgm:cxn modelId="{4CECD655-0F4C-4146-ADDD-4DB20781C358}" type="presParOf" srcId="{D5DF604F-649F-4C5B-9F25-A10A5C40D27E}" destId="{DB0D1356-EB27-451C-B443-64025358D944}" srcOrd="3" destOrd="0" presId="urn:microsoft.com/office/officeart/2008/layout/LinedList"/>
    <dgm:cxn modelId="{3AC25E36-4E23-4511-907D-B2C823F714A0}" type="presParOf" srcId="{C3863AC1-99B0-4391-A49C-8DE22CDAE27F}" destId="{BBF53749-3568-4F05-97D1-4DEB98E5B29B}" srcOrd="4" destOrd="0" presId="urn:microsoft.com/office/officeart/2008/layout/LinedList"/>
    <dgm:cxn modelId="{4FC20057-9914-4EC0-9B74-309BDE7AC557}" type="presParOf" srcId="{C3863AC1-99B0-4391-A49C-8DE22CDAE27F}" destId="{8A3264A3-A0C1-4A3E-8C64-3915F525B058}" srcOrd="5" destOrd="0" presId="urn:microsoft.com/office/officeart/2008/layout/LinedList"/>
    <dgm:cxn modelId="{7D246243-6B72-4A7F-8C17-EE68628CDA13}" type="presParOf" srcId="{8A3264A3-A0C1-4A3E-8C64-3915F525B058}" destId="{E846B826-0AD0-43C8-AE53-06187B91355C}" srcOrd="0" destOrd="0" presId="urn:microsoft.com/office/officeart/2008/layout/LinedList"/>
    <dgm:cxn modelId="{F426D805-62EA-431C-BF2A-6ADF70D16D01}" type="presParOf" srcId="{8A3264A3-A0C1-4A3E-8C64-3915F525B058}" destId="{E51F053B-6D76-4885-A7D1-1F930D3B3084}" srcOrd="1" destOrd="0" presId="urn:microsoft.com/office/officeart/2008/layout/LinedList"/>
    <dgm:cxn modelId="{E8D48E88-885D-4C84-A812-58A99862984D}" type="presParOf" srcId="{E51F053B-6D76-4885-A7D1-1F930D3B3084}" destId="{709B4D22-3753-4998-8F64-65608EE174FD}" srcOrd="0" destOrd="0" presId="urn:microsoft.com/office/officeart/2008/layout/LinedList"/>
    <dgm:cxn modelId="{9C49256B-2A9F-4719-BA00-D8EE84F475CB}" type="presParOf" srcId="{E51F053B-6D76-4885-A7D1-1F930D3B3084}" destId="{E734480C-1592-4E61-B7FA-43FF63822FE0}" srcOrd="1" destOrd="0" presId="urn:microsoft.com/office/officeart/2008/layout/LinedList"/>
    <dgm:cxn modelId="{3B241327-C402-4355-A4EB-C508E689AD3D}" type="presParOf" srcId="{E734480C-1592-4E61-B7FA-43FF63822FE0}" destId="{E7F1C759-D91A-40FC-B868-8D08BDAE8B5B}" srcOrd="0" destOrd="0" presId="urn:microsoft.com/office/officeart/2008/layout/LinedList"/>
    <dgm:cxn modelId="{7EAB0ADB-BEA0-4C1D-8CB1-EAC02DDD049E}" type="presParOf" srcId="{E734480C-1592-4E61-B7FA-43FF63822FE0}" destId="{31EEB4AC-7634-4B1E-88B1-F62AAA2554EA}" srcOrd="1" destOrd="0" presId="urn:microsoft.com/office/officeart/2008/layout/LinedList"/>
    <dgm:cxn modelId="{A027920D-273C-484B-8693-6CBE513AEFBF}" type="presParOf" srcId="{E734480C-1592-4E61-B7FA-43FF63822FE0}" destId="{125AD54E-1434-45A1-AC8F-F75C92E0BC70}" srcOrd="2" destOrd="0" presId="urn:microsoft.com/office/officeart/2008/layout/LinedList"/>
    <dgm:cxn modelId="{FD51AB44-14D8-47DE-92BD-2BF3CE6E9AF8}" type="presParOf" srcId="{E51F053B-6D76-4885-A7D1-1F930D3B3084}" destId="{17924187-B818-4962-BF9C-40739FF230D6}" srcOrd="2" destOrd="0" presId="urn:microsoft.com/office/officeart/2008/layout/LinedList"/>
    <dgm:cxn modelId="{C74F8CE6-E82C-4C34-AAFB-213826E58EBE}" type="presParOf" srcId="{E51F053B-6D76-4885-A7D1-1F930D3B3084}" destId="{4BDBD10E-E526-4250-94E5-6AF3B56DA35C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ABAEB15-09F5-4623-BF78-92DA0FE58BC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B5E485-93EB-4427-A8D7-7C2FF38B268B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Цели: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AA58C8D-498C-43F6-BC47-2BB5B5498E61}" type="parTrans" cxnId="{EAFADBEF-EFA8-4405-B780-5E8F4FF47C23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A3923123-3CAB-4DBD-848D-CF9B1412E4DD}" type="sibTrans" cxnId="{EAFADBEF-EFA8-4405-B780-5E8F4FF47C23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E808FAB-B844-4A39-B035-C0ABE2779FCB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Содержание: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EE7555A-EA8E-4492-A24B-A274064254F3}" type="parTrans" cxnId="{6D571AC0-15B7-4295-95AD-0C2D9993778D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1401778-6B75-4F65-9C87-62D83AAC64C1}" type="sibTrans" cxnId="{6D571AC0-15B7-4295-95AD-0C2D9993778D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A907CF9-899D-4D46-B4CF-FB9C42F146DA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Особенности: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5DE4F38-4274-4A72-ABE4-DADCAA7DCE95}" type="parTrans" cxnId="{596A4EAC-DF7B-4514-8F42-65C4515619F5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21189B71-8866-4BD4-8964-63D735FA9E80}" type="sibTrans" cxnId="{596A4EAC-DF7B-4514-8F42-65C4515619F5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98907217-1917-47F0-B76C-6EBA184BBD9D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Сбор и систематизация материала.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1D09729D-BA1A-4EB2-B541-CC86D38E0C4A}" type="parTrans" cxnId="{013B1874-D63E-46ED-A93E-E5BA9A0F786B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88407E38-7404-43FC-AE08-4050F610721F}" type="sibTrans" cxnId="{013B1874-D63E-46ED-A93E-E5BA9A0F786B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34769FFF-583A-4D56-A59B-123ADB65657A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Индивидуальный поиск авторов.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Разнотемповость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этапа. Рост степени свободы выбора автора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A4D9395-D879-4982-A364-03CDFFA60EF7}" type="parTrans" cxnId="{EBD502C6-B868-4E69-8E4F-3EC5307CFE32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3C3AE44E-4D79-4AE7-8382-2B6E35025010}" type="sibTrans" cxnId="{EBD502C6-B868-4E69-8E4F-3EC5307CFE32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636D288C-A41C-4148-95F4-10A572CD36DF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Сбор информации. Консультации с педагогами. Консультативная помощь родителям. Мастер-классы и семинары для родителей. Индивидуальная работа с детьми.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E951FCF-A8BB-4FA7-81A8-D8D97E882198}" type="parTrans" cxnId="{D0C75F68-800E-4BD3-8B3E-14EE47BE1850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EAC1276-3F25-4C82-ABB2-228FAEB0B616}" type="sibTrans" cxnId="{D0C75F68-800E-4BD3-8B3E-14EE47BE1850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79C513C6-7DD4-4927-9FF5-2A4ABD9D4BDA}" type="pres">
      <dgm:prSet presAssocID="{3ABAEB15-09F5-4623-BF78-92DA0FE58BC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375B6DD-CF98-4520-8BC9-926CE535C06F}" type="pres">
      <dgm:prSet presAssocID="{37B5E485-93EB-4427-A8D7-7C2FF38B268B}" presName="thickLine" presStyleLbl="alignNode1" presStyleIdx="0" presStyleCnt="3"/>
      <dgm:spPr/>
    </dgm:pt>
    <dgm:pt modelId="{E2D2D25F-8FB7-47B0-BF4E-01F97EE9256D}" type="pres">
      <dgm:prSet presAssocID="{37B5E485-93EB-4427-A8D7-7C2FF38B268B}" presName="horz1" presStyleCnt="0"/>
      <dgm:spPr/>
    </dgm:pt>
    <dgm:pt modelId="{E00B5E44-161B-4BC2-A102-C529CCC851E7}" type="pres">
      <dgm:prSet presAssocID="{37B5E485-93EB-4427-A8D7-7C2FF38B268B}" presName="tx1" presStyleLbl="revTx" presStyleIdx="0" presStyleCnt="6"/>
      <dgm:spPr/>
      <dgm:t>
        <a:bodyPr/>
        <a:lstStyle/>
        <a:p>
          <a:endParaRPr lang="ru-RU"/>
        </a:p>
      </dgm:t>
    </dgm:pt>
    <dgm:pt modelId="{7EFDE564-8053-48F2-A5CD-833A07882C64}" type="pres">
      <dgm:prSet presAssocID="{37B5E485-93EB-4427-A8D7-7C2FF38B268B}" presName="vert1" presStyleCnt="0"/>
      <dgm:spPr/>
    </dgm:pt>
    <dgm:pt modelId="{0E4C0249-878D-4C3B-B72B-825FE7B88737}" type="pres">
      <dgm:prSet presAssocID="{98907217-1917-47F0-B76C-6EBA184BBD9D}" presName="vertSpace2a" presStyleCnt="0"/>
      <dgm:spPr/>
    </dgm:pt>
    <dgm:pt modelId="{A91983D2-8FFF-4992-896D-355CCABFFC4F}" type="pres">
      <dgm:prSet presAssocID="{98907217-1917-47F0-B76C-6EBA184BBD9D}" presName="horz2" presStyleCnt="0"/>
      <dgm:spPr/>
    </dgm:pt>
    <dgm:pt modelId="{66CD8457-2AF1-4D48-AF54-7D461AE0B02E}" type="pres">
      <dgm:prSet presAssocID="{98907217-1917-47F0-B76C-6EBA184BBD9D}" presName="horzSpace2" presStyleCnt="0"/>
      <dgm:spPr/>
    </dgm:pt>
    <dgm:pt modelId="{DA94389A-CEA4-4CD2-9F9C-D19EA2778531}" type="pres">
      <dgm:prSet presAssocID="{98907217-1917-47F0-B76C-6EBA184BBD9D}" presName="tx2" presStyleLbl="revTx" presStyleIdx="1" presStyleCnt="6"/>
      <dgm:spPr/>
      <dgm:t>
        <a:bodyPr/>
        <a:lstStyle/>
        <a:p>
          <a:endParaRPr lang="ru-RU"/>
        </a:p>
      </dgm:t>
    </dgm:pt>
    <dgm:pt modelId="{C9612951-1BE7-4FAA-B457-E970BA87AFE4}" type="pres">
      <dgm:prSet presAssocID="{98907217-1917-47F0-B76C-6EBA184BBD9D}" presName="vert2" presStyleCnt="0"/>
      <dgm:spPr/>
    </dgm:pt>
    <dgm:pt modelId="{DDD0BF62-6DAE-4393-AEB4-383A18424715}" type="pres">
      <dgm:prSet presAssocID="{98907217-1917-47F0-B76C-6EBA184BBD9D}" presName="thinLine2b" presStyleLbl="callout" presStyleIdx="0" presStyleCnt="3"/>
      <dgm:spPr/>
    </dgm:pt>
    <dgm:pt modelId="{BF8FD3EC-C856-4883-A0D1-620993E7CADA}" type="pres">
      <dgm:prSet presAssocID="{98907217-1917-47F0-B76C-6EBA184BBD9D}" presName="vertSpace2b" presStyleCnt="0"/>
      <dgm:spPr/>
    </dgm:pt>
    <dgm:pt modelId="{F23CDFD8-6F1B-44FC-864F-C67F7B1F6F96}" type="pres">
      <dgm:prSet presAssocID="{4A907CF9-899D-4D46-B4CF-FB9C42F146DA}" presName="thickLine" presStyleLbl="alignNode1" presStyleIdx="1" presStyleCnt="3"/>
      <dgm:spPr/>
    </dgm:pt>
    <dgm:pt modelId="{98E4B6C0-8211-4D77-A88B-239D0116BEE2}" type="pres">
      <dgm:prSet presAssocID="{4A907CF9-899D-4D46-B4CF-FB9C42F146DA}" presName="horz1" presStyleCnt="0"/>
      <dgm:spPr/>
    </dgm:pt>
    <dgm:pt modelId="{3BD2C6CA-B89D-4D98-91F5-698D2734C5CC}" type="pres">
      <dgm:prSet presAssocID="{4A907CF9-899D-4D46-B4CF-FB9C42F146DA}" presName="tx1" presStyleLbl="revTx" presStyleIdx="2" presStyleCnt="6"/>
      <dgm:spPr/>
      <dgm:t>
        <a:bodyPr/>
        <a:lstStyle/>
        <a:p>
          <a:endParaRPr lang="ru-RU"/>
        </a:p>
      </dgm:t>
    </dgm:pt>
    <dgm:pt modelId="{2899629C-DD4A-43C6-BFB3-B4C9EFFFA874}" type="pres">
      <dgm:prSet presAssocID="{4A907CF9-899D-4D46-B4CF-FB9C42F146DA}" presName="vert1" presStyleCnt="0"/>
      <dgm:spPr/>
    </dgm:pt>
    <dgm:pt modelId="{34E15A06-4319-462A-B569-2515226B86AA}" type="pres">
      <dgm:prSet presAssocID="{34769FFF-583A-4D56-A59B-123ADB65657A}" presName="vertSpace2a" presStyleCnt="0"/>
      <dgm:spPr/>
    </dgm:pt>
    <dgm:pt modelId="{24C37C7B-F06F-4787-A2B1-F5546F92E0BB}" type="pres">
      <dgm:prSet presAssocID="{34769FFF-583A-4D56-A59B-123ADB65657A}" presName="horz2" presStyleCnt="0"/>
      <dgm:spPr/>
    </dgm:pt>
    <dgm:pt modelId="{EBF5B48E-5227-4069-AA98-0AC6DE6DE027}" type="pres">
      <dgm:prSet presAssocID="{34769FFF-583A-4D56-A59B-123ADB65657A}" presName="horzSpace2" presStyleCnt="0"/>
      <dgm:spPr/>
    </dgm:pt>
    <dgm:pt modelId="{89C903B6-D1D1-4E2F-A1E4-B53A875A042F}" type="pres">
      <dgm:prSet presAssocID="{34769FFF-583A-4D56-A59B-123ADB65657A}" presName="tx2" presStyleLbl="revTx" presStyleIdx="3" presStyleCnt="6"/>
      <dgm:spPr/>
      <dgm:t>
        <a:bodyPr/>
        <a:lstStyle/>
        <a:p>
          <a:endParaRPr lang="ru-RU"/>
        </a:p>
      </dgm:t>
    </dgm:pt>
    <dgm:pt modelId="{800F88F7-43E8-43AE-AC62-F603B4DCAF40}" type="pres">
      <dgm:prSet presAssocID="{34769FFF-583A-4D56-A59B-123ADB65657A}" presName="vert2" presStyleCnt="0"/>
      <dgm:spPr/>
    </dgm:pt>
    <dgm:pt modelId="{24215CAD-F669-43DE-B2F0-CE8C7ECFF8CD}" type="pres">
      <dgm:prSet presAssocID="{34769FFF-583A-4D56-A59B-123ADB65657A}" presName="thinLine2b" presStyleLbl="callout" presStyleIdx="1" presStyleCnt="3"/>
      <dgm:spPr/>
    </dgm:pt>
    <dgm:pt modelId="{E573CF98-6927-4F9B-9D52-580FC075EC3B}" type="pres">
      <dgm:prSet presAssocID="{34769FFF-583A-4D56-A59B-123ADB65657A}" presName="vertSpace2b" presStyleCnt="0"/>
      <dgm:spPr/>
    </dgm:pt>
    <dgm:pt modelId="{77C737A4-E935-4E73-BE85-31C8692E5A22}" type="pres">
      <dgm:prSet presAssocID="{4E808FAB-B844-4A39-B035-C0ABE2779FCB}" presName="thickLine" presStyleLbl="alignNode1" presStyleIdx="2" presStyleCnt="3"/>
      <dgm:spPr/>
    </dgm:pt>
    <dgm:pt modelId="{6151DCA8-E26A-4F2E-9D25-F3C02CB6318C}" type="pres">
      <dgm:prSet presAssocID="{4E808FAB-B844-4A39-B035-C0ABE2779FCB}" presName="horz1" presStyleCnt="0"/>
      <dgm:spPr/>
    </dgm:pt>
    <dgm:pt modelId="{41F6E456-6B70-4464-9E47-F950BEB4CD4F}" type="pres">
      <dgm:prSet presAssocID="{4E808FAB-B844-4A39-B035-C0ABE2779FCB}" presName="tx1" presStyleLbl="revTx" presStyleIdx="4" presStyleCnt="6"/>
      <dgm:spPr/>
      <dgm:t>
        <a:bodyPr/>
        <a:lstStyle/>
        <a:p>
          <a:endParaRPr lang="ru-RU"/>
        </a:p>
      </dgm:t>
    </dgm:pt>
    <dgm:pt modelId="{B2A8467E-C6B4-43DF-A00C-23701B1C238A}" type="pres">
      <dgm:prSet presAssocID="{4E808FAB-B844-4A39-B035-C0ABE2779FCB}" presName="vert1" presStyleCnt="0"/>
      <dgm:spPr/>
    </dgm:pt>
    <dgm:pt modelId="{E61C25A5-58AA-4CAC-B6B7-F9B4A14A9B01}" type="pres">
      <dgm:prSet presAssocID="{636D288C-A41C-4148-95F4-10A572CD36DF}" presName="vertSpace2a" presStyleCnt="0"/>
      <dgm:spPr/>
    </dgm:pt>
    <dgm:pt modelId="{01879A74-2462-44A5-8564-0A0DB0CF3843}" type="pres">
      <dgm:prSet presAssocID="{636D288C-A41C-4148-95F4-10A572CD36DF}" presName="horz2" presStyleCnt="0"/>
      <dgm:spPr/>
    </dgm:pt>
    <dgm:pt modelId="{575525F9-24FC-475E-8933-92FE08E9D433}" type="pres">
      <dgm:prSet presAssocID="{636D288C-A41C-4148-95F4-10A572CD36DF}" presName="horzSpace2" presStyleCnt="0"/>
      <dgm:spPr/>
    </dgm:pt>
    <dgm:pt modelId="{E44E7CD2-F2E9-4710-939E-7A455B765688}" type="pres">
      <dgm:prSet presAssocID="{636D288C-A41C-4148-95F4-10A572CD36DF}" presName="tx2" presStyleLbl="revTx" presStyleIdx="5" presStyleCnt="6"/>
      <dgm:spPr/>
      <dgm:t>
        <a:bodyPr/>
        <a:lstStyle/>
        <a:p>
          <a:endParaRPr lang="ru-RU"/>
        </a:p>
      </dgm:t>
    </dgm:pt>
    <dgm:pt modelId="{DC18ABC3-7EBF-45B9-829F-7183AFFBA534}" type="pres">
      <dgm:prSet presAssocID="{636D288C-A41C-4148-95F4-10A572CD36DF}" presName="vert2" presStyleCnt="0"/>
      <dgm:spPr/>
    </dgm:pt>
    <dgm:pt modelId="{B6A68FED-0B3C-4F3B-AB01-739F989F3544}" type="pres">
      <dgm:prSet presAssocID="{636D288C-A41C-4148-95F4-10A572CD36DF}" presName="thinLine2b" presStyleLbl="callout" presStyleIdx="2" presStyleCnt="3"/>
      <dgm:spPr/>
    </dgm:pt>
    <dgm:pt modelId="{7EB84119-0207-4C7E-A66C-676F17CCA357}" type="pres">
      <dgm:prSet presAssocID="{636D288C-A41C-4148-95F4-10A572CD36DF}" presName="vertSpace2b" presStyleCnt="0"/>
      <dgm:spPr/>
    </dgm:pt>
  </dgm:ptLst>
  <dgm:cxnLst>
    <dgm:cxn modelId="{EAFADBEF-EFA8-4405-B780-5E8F4FF47C23}" srcId="{3ABAEB15-09F5-4623-BF78-92DA0FE58BC2}" destId="{37B5E485-93EB-4427-A8D7-7C2FF38B268B}" srcOrd="0" destOrd="0" parTransId="{8AA58C8D-498C-43F6-BC47-2BB5B5498E61}" sibTransId="{A3923123-3CAB-4DBD-848D-CF9B1412E4DD}"/>
    <dgm:cxn modelId="{BDC61341-E7C4-448E-89B9-38093388ADDA}" type="presOf" srcId="{3ABAEB15-09F5-4623-BF78-92DA0FE58BC2}" destId="{79C513C6-7DD4-4927-9FF5-2A4ABD9D4BDA}" srcOrd="0" destOrd="0" presId="urn:microsoft.com/office/officeart/2008/layout/LinedList"/>
    <dgm:cxn modelId="{45E9EE44-DCD7-4A24-950B-BA67AB5DF113}" type="presOf" srcId="{98907217-1917-47F0-B76C-6EBA184BBD9D}" destId="{DA94389A-CEA4-4CD2-9F9C-D19EA2778531}" srcOrd="0" destOrd="0" presId="urn:microsoft.com/office/officeart/2008/layout/LinedList"/>
    <dgm:cxn modelId="{B869DCE3-2967-4363-AF2A-CE83B34F84C9}" type="presOf" srcId="{636D288C-A41C-4148-95F4-10A572CD36DF}" destId="{E44E7CD2-F2E9-4710-939E-7A455B765688}" srcOrd="0" destOrd="0" presId="urn:microsoft.com/office/officeart/2008/layout/LinedList"/>
    <dgm:cxn modelId="{D0C75F68-800E-4BD3-8B3E-14EE47BE1850}" srcId="{4E808FAB-B844-4A39-B035-C0ABE2779FCB}" destId="{636D288C-A41C-4148-95F4-10A572CD36DF}" srcOrd="0" destOrd="0" parTransId="{0E951FCF-A8BB-4FA7-81A8-D8D97E882198}" sibTransId="{4EAC1276-3F25-4C82-ABB2-228FAEB0B616}"/>
    <dgm:cxn modelId="{EBD502C6-B868-4E69-8E4F-3EC5307CFE32}" srcId="{4A907CF9-899D-4D46-B4CF-FB9C42F146DA}" destId="{34769FFF-583A-4D56-A59B-123ADB65657A}" srcOrd="0" destOrd="0" parTransId="{DA4D9395-D879-4982-A364-03CDFFA60EF7}" sibTransId="{3C3AE44E-4D79-4AE7-8382-2B6E35025010}"/>
    <dgm:cxn modelId="{6D571AC0-15B7-4295-95AD-0C2D9993778D}" srcId="{3ABAEB15-09F5-4623-BF78-92DA0FE58BC2}" destId="{4E808FAB-B844-4A39-B035-C0ABE2779FCB}" srcOrd="2" destOrd="0" parTransId="{0EE7555A-EA8E-4492-A24B-A274064254F3}" sibTransId="{41401778-6B75-4F65-9C87-62D83AAC64C1}"/>
    <dgm:cxn modelId="{153A3E3A-A094-442E-81E3-5FF30B7AC07F}" type="presOf" srcId="{37B5E485-93EB-4427-A8D7-7C2FF38B268B}" destId="{E00B5E44-161B-4BC2-A102-C529CCC851E7}" srcOrd="0" destOrd="0" presId="urn:microsoft.com/office/officeart/2008/layout/LinedList"/>
    <dgm:cxn modelId="{013B1874-D63E-46ED-A93E-E5BA9A0F786B}" srcId="{37B5E485-93EB-4427-A8D7-7C2FF38B268B}" destId="{98907217-1917-47F0-B76C-6EBA184BBD9D}" srcOrd="0" destOrd="0" parTransId="{1D09729D-BA1A-4EB2-B541-CC86D38E0C4A}" sibTransId="{88407E38-7404-43FC-AE08-4050F610721F}"/>
    <dgm:cxn modelId="{F41592F4-72EE-463D-B376-3D28FD6BE9DE}" type="presOf" srcId="{4A907CF9-899D-4D46-B4CF-FB9C42F146DA}" destId="{3BD2C6CA-B89D-4D98-91F5-698D2734C5CC}" srcOrd="0" destOrd="0" presId="urn:microsoft.com/office/officeart/2008/layout/LinedList"/>
    <dgm:cxn modelId="{B0EB5E87-1859-4BF7-8C88-17BBDE2D8E69}" type="presOf" srcId="{4E808FAB-B844-4A39-B035-C0ABE2779FCB}" destId="{41F6E456-6B70-4464-9E47-F950BEB4CD4F}" srcOrd="0" destOrd="0" presId="urn:microsoft.com/office/officeart/2008/layout/LinedList"/>
    <dgm:cxn modelId="{596A4EAC-DF7B-4514-8F42-65C4515619F5}" srcId="{3ABAEB15-09F5-4623-BF78-92DA0FE58BC2}" destId="{4A907CF9-899D-4D46-B4CF-FB9C42F146DA}" srcOrd="1" destOrd="0" parTransId="{95DE4F38-4274-4A72-ABE4-DADCAA7DCE95}" sibTransId="{21189B71-8866-4BD4-8964-63D735FA9E80}"/>
    <dgm:cxn modelId="{AE5352BC-CD19-41D2-8421-2DAF29DE2536}" type="presOf" srcId="{34769FFF-583A-4D56-A59B-123ADB65657A}" destId="{89C903B6-D1D1-4E2F-A1E4-B53A875A042F}" srcOrd="0" destOrd="0" presId="urn:microsoft.com/office/officeart/2008/layout/LinedList"/>
    <dgm:cxn modelId="{3BC4AD82-405B-4E7C-9EBE-F661EF66E489}" type="presParOf" srcId="{79C513C6-7DD4-4927-9FF5-2A4ABD9D4BDA}" destId="{1375B6DD-CF98-4520-8BC9-926CE535C06F}" srcOrd="0" destOrd="0" presId="urn:microsoft.com/office/officeart/2008/layout/LinedList"/>
    <dgm:cxn modelId="{D968C131-B7DF-4778-9972-4B3419BF93B1}" type="presParOf" srcId="{79C513C6-7DD4-4927-9FF5-2A4ABD9D4BDA}" destId="{E2D2D25F-8FB7-47B0-BF4E-01F97EE9256D}" srcOrd="1" destOrd="0" presId="urn:microsoft.com/office/officeart/2008/layout/LinedList"/>
    <dgm:cxn modelId="{A159AA0A-AC6B-4BDA-AB8E-2E89514D9461}" type="presParOf" srcId="{E2D2D25F-8FB7-47B0-BF4E-01F97EE9256D}" destId="{E00B5E44-161B-4BC2-A102-C529CCC851E7}" srcOrd="0" destOrd="0" presId="urn:microsoft.com/office/officeart/2008/layout/LinedList"/>
    <dgm:cxn modelId="{58D18A79-9510-4F54-BF5B-563165B5D99D}" type="presParOf" srcId="{E2D2D25F-8FB7-47B0-BF4E-01F97EE9256D}" destId="{7EFDE564-8053-48F2-A5CD-833A07882C64}" srcOrd="1" destOrd="0" presId="urn:microsoft.com/office/officeart/2008/layout/LinedList"/>
    <dgm:cxn modelId="{90F694E0-2CA9-4619-AA0E-036EA25B57C4}" type="presParOf" srcId="{7EFDE564-8053-48F2-A5CD-833A07882C64}" destId="{0E4C0249-878D-4C3B-B72B-825FE7B88737}" srcOrd="0" destOrd="0" presId="urn:microsoft.com/office/officeart/2008/layout/LinedList"/>
    <dgm:cxn modelId="{ADCD71E1-3A29-461F-8966-BFF3DE5B3D69}" type="presParOf" srcId="{7EFDE564-8053-48F2-A5CD-833A07882C64}" destId="{A91983D2-8FFF-4992-896D-355CCABFFC4F}" srcOrd="1" destOrd="0" presId="urn:microsoft.com/office/officeart/2008/layout/LinedList"/>
    <dgm:cxn modelId="{E23E4BC4-E752-4F36-B733-DAD3EF62CA19}" type="presParOf" srcId="{A91983D2-8FFF-4992-896D-355CCABFFC4F}" destId="{66CD8457-2AF1-4D48-AF54-7D461AE0B02E}" srcOrd="0" destOrd="0" presId="urn:microsoft.com/office/officeart/2008/layout/LinedList"/>
    <dgm:cxn modelId="{6FB7E158-B941-44EB-890C-75A16F05E9C6}" type="presParOf" srcId="{A91983D2-8FFF-4992-896D-355CCABFFC4F}" destId="{DA94389A-CEA4-4CD2-9F9C-D19EA2778531}" srcOrd="1" destOrd="0" presId="urn:microsoft.com/office/officeart/2008/layout/LinedList"/>
    <dgm:cxn modelId="{94C62B86-95F2-4C8A-9FF5-67BC2137FDA4}" type="presParOf" srcId="{A91983D2-8FFF-4992-896D-355CCABFFC4F}" destId="{C9612951-1BE7-4FAA-B457-E970BA87AFE4}" srcOrd="2" destOrd="0" presId="urn:microsoft.com/office/officeart/2008/layout/LinedList"/>
    <dgm:cxn modelId="{AA2F227E-4D27-4FB3-B830-8B0FE601F807}" type="presParOf" srcId="{7EFDE564-8053-48F2-A5CD-833A07882C64}" destId="{DDD0BF62-6DAE-4393-AEB4-383A18424715}" srcOrd="2" destOrd="0" presId="urn:microsoft.com/office/officeart/2008/layout/LinedList"/>
    <dgm:cxn modelId="{B3F392F1-6B04-4D86-8540-BA8F70958304}" type="presParOf" srcId="{7EFDE564-8053-48F2-A5CD-833A07882C64}" destId="{BF8FD3EC-C856-4883-A0D1-620993E7CADA}" srcOrd="3" destOrd="0" presId="urn:microsoft.com/office/officeart/2008/layout/LinedList"/>
    <dgm:cxn modelId="{F4DA009D-F323-40A6-9D97-45B87FF6617A}" type="presParOf" srcId="{79C513C6-7DD4-4927-9FF5-2A4ABD9D4BDA}" destId="{F23CDFD8-6F1B-44FC-864F-C67F7B1F6F96}" srcOrd="2" destOrd="0" presId="urn:microsoft.com/office/officeart/2008/layout/LinedList"/>
    <dgm:cxn modelId="{1A8996A7-595B-43DC-8F14-D083A9E716C0}" type="presParOf" srcId="{79C513C6-7DD4-4927-9FF5-2A4ABD9D4BDA}" destId="{98E4B6C0-8211-4D77-A88B-239D0116BEE2}" srcOrd="3" destOrd="0" presId="urn:microsoft.com/office/officeart/2008/layout/LinedList"/>
    <dgm:cxn modelId="{9B621BC7-9C32-4B98-B200-99E95D749A1F}" type="presParOf" srcId="{98E4B6C0-8211-4D77-A88B-239D0116BEE2}" destId="{3BD2C6CA-B89D-4D98-91F5-698D2734C5CC}" srcOrd="0" destOrd="0" presId="urn:microsoft.com/office/officeart/2008/layout/LinedList"/>
    <dgm:cxn modelId="{C465B25C-3D59-4F07-A1D4-3FD3FBBB294C}" type="presParOf" srcId="{98E4B6C0-8211-4D77-A88B-239D0116BEE2}" destId="{2899629C-DD4A-43C6-BFB3-B4C9EFFFA874}" srcOrd="1" destOrd="0" presId="urn:microsoft.com/office/officeart/2008/layout/LinedList"/>
    <dgm:cxn modelId="{DF3ECAF0-713A-4BED-9493-668FD16ABC44}" type="presParOf" srcId="{2899629C-DD4A-43C6-BFB3-B4C9EFFFA874}" destId="{34E15A06-4319-462A-B569-2515226B86AA}" srcOrd="0" destOrd="0" presId="urn:microsoft.com/office/officeart/2008/layout/LinedList"/>
    <dgm:cxn modelId="{E7A0CEE7-8EC8-4847-A5C8-818F2768D93E}" type="presParOf" srcId="{2899629C-DD4A-43C6-BFB3-B4C9EFFFA874}" destId="{24C37C7B-F06F-4787-A2B1-F5546F92E0BB}" srcOrd="1" destOrd="0" presId="urn:microsoft.com/office/officeart/2008/layout/LinedList"/>
    <dgm:cxn modelId="{F046641F-412C-44C0-B19C-C53B53D01724}" type="presParOf" srcId="{24C37C7B-F06F-4787-A2B1-F5546F92E0BB}" destId="{EBF5B48E-5227-4069-AA98-0AC6DE6DE027}" srcOrd="0" destOrd="0" presId="urn:microsoft.com/office/officeart/2008/layout/LinedList"/>
    <dgm:cxn modelId="{E080B65A-0566-483C-8176-E188534701DE}" type="presParOf" srcId="{24C37C7B-F06F-4787-A2B1-F5546F92E0BB}" destId="{89C903B6-D1D1-4E2F-A1E4-B53A875A042F}" srcOrd="1" destOrd="0" presId="urn:microsoft.com/office/officeart/2008/layout/LinedList"/>
    <dgm:cxn modelId="{110015B0-0E44-4240-8840-A0F86D521CD8}" type="presParOf" srcId="{24C37C7B-F06F-4787-A2B1-F5546F92E0BB}" destId="{800F88F7-43E8-43AE-AC62-F603B4DCAF40}" srcOrd="2" destOrd="0" presId="urn:microsoft.com/office/officeart/2008/layout/LinedList"/>
    <dgm:cxn modelId="{E4149A68-F2A9-45EE-8820-C619608C70E6}" type="presParOf" srcId="{2899629C-DD4A-43C6-BFB3-B4C9EFFFA874}" destId="{24215CAD-F669-43DE-B2F0-CE8C7ECFF8CD}" srcOrd="2" destOrd="0" presId="urn:microsoft.com/office/officeart/2008/layout/LinedList"/>
    <dgm:cxn modelId="{F0D70639-4866-460F-9488-AE88516209FF}" type="presParOf" srcId="{2899629C-DD4A-43C6-BFB3-B4C9EFFFA874}" destId="{E573CF98-6927-4F9B-9D52-580FC075EC3B}" srcOrd="3" destOrd="0" presId="urn:microsoft.com/office/officeart/2008/layout/LinedList"/>
    <dgm:cxn modelId="{2950E8FD-985F-4C95-94C4-F4E71162FCD5}" type="presParOf" srcId="{79C513C6-7DD4-4927-9FF5-2A4ABD9D4BDA}" destId="{77C737A4-E935-4E73-BE85-31C8692E5A22}" srcOrd="4" destOrd="0" presId="urn:microsoft.com/office/officeart/2008/layout/LinedList"/>
    <dgm:cxn modelId="{52366420-10E0-4C71-ADBF-530D8A41EDAA}" type="presParOf" srcId="{79C513C6-7DD4-4927-9FF5-2A4ABD9D4BDA}" destId="{6151DCA8-E26A-4F2E-9D25-F3C02CB6318C}" srcOrd="5" destOrd="0" presId="urn:microsoft.com/office/officeart/2008/layout/LinedList"/>
    <dgm:cxn modelId="{97DADD16-9C62-4733-9F20-8F6DF6278EA3}" type="presParOf" srcId="{6151DCA8-E26A-4F2E-9D25-F3C02CB6318C}" destId="{41F6E456-6B70-4464-9E47-F950BEB4CD4F}" srcOrd="0" destOrd="0" presId="urn:microsoft.com/office/officeart/2008/layout/LinedList"/>
    <dgm:cxn modelId="{740E06BA-4636-4E31-BD61-4C1E3DEA240C}" type="presParOf" srcId="{6151DCA8-E26A-4F2E-9D25-F3C02CB6318C}" destId="{B2A8467E-C6B4-43DF-A00C-23701B1C238A}" srcOrd="1" destOrd="0" presId="urn:microsoft.com/office/officeart/2008/layout/LinedList"/>
    <dgm:cxn modelId="{27EA4E64-CE24-44CC-B652-3DC00F2E280B}" type="presParOf" srcId="{B2A8467E-C6B4-43DF-A00C-23701B1C238A}" destId="{E61C25A5-58AA-4CAC-B6B7-F9B4A14A9B01}" srcOrd="0" destOrd="0" presId="urn:microsoft.com/office/officeart/2008/layout/LinedList"/>
    <dgm:cxn modelId="{A3699709-BA0C-49F1-AF8D-F3078BAF0275}" type="presParOf" srcId="{B2A8467E-C6B4-43DF-A00C-23701B1C238A}" destId="{01879A74-2462-44A5-8564-0A0DB0CF3843}" srcOrd="1" destOrd="0" presId="urn:microsoft.com/office/officeart/2008/layout/LinedList"/>
    <dgm:cxn modelId="{1C4401EE-302E-4331-9469-F874185F1A8D}" type="presParOf" srcId="{01879A74-2462-44A5-8564-0A0DB0CF3843}" destId="{575525F9-24FC-475E-8933-92FE08E9D433}" srcOrd="0" destOrd="0" presId="urn:microsoft.com/office/officeart/2008/layout/LinedList"/>
    <dgm:cxn modelId="{ADD99E7F-54ED-45F7-92CB-6F70A1B26B41}" type="presParOf" srcId="{01879A74-2462-44A5-8564-0A0DB0CF3843}" destId="{E44E7CD2-F2E9-4710-939E-7A455B765688}" srcOrd="1" destOrd="0" presId="urn:microsoft.com/office/officeart/2008/layout/LinedList"/>
    <dgm:cxn modelId="{5B9F5621-0B3D-4F41-9FAA-1B5ECE8E76BB}" type="presParOf" srcId="{01879A74-2462-44A5-8564-0A0DB0CF3843}" destId="{DC18ABC3-7EBF-45B9-829F-7183AFFBA534}" srcOrd="2" destOrd="0" presId="urn:microsoft.com/office/officeart/2008/layout/LinedList"/>
    <dgm:cxn modelId="{16EA02BB-AF9C-4B5A-AF12-7BE63EF2CD0B}" type="presParOf" srcId="{B2A8467E-C6B4-43DF-A00C-23701B1C238A}" destId="{B6A68FED-0B3C-4F3B-AB01-739F989F3544}" srcOrd="2" destOrd="0" presId="urn:microsoft.com/office/officeart/2008/layout/LinedList"/>
    <dgm:cxn modelId="{EBACF19B-0DC0-4CDB-A4D8-2A23A2EFE3DE}" type="presParOf" srcId="{B2A8467E-C6B4-43DF-A00C-23701B1C238A}" destId="{7EB84119-0207-4C7E-A66C-676F17CCA357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E1B04-7F12-4D5F-8DA6-492E0EB77494}">
      <dsp:nvSpPr>
        <dsp:cNvPr id="0" name=""/>
        <dsp:cNvSpPr/>
      </dsp:nvSpPr>
      <dsp:spPr>
        <a:xfrm>
          <a:off x="3996444" y="1944141"/>
          <a:ext cx="3311555" cy="287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683"/>
              </a:lnTo>
              <a:lnTo>
                <a:pt x="3311555" y="143683"/>
              </a:lnTo>
              <a:lnTo>
                <a:pt x="3311555" y="28736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A8E238-5B5E-47D4-9854-F162BAE02054}">
      <dsp:nvSpPr>
        <dsp:cNvPr id="0" name=""/>
        <dsp:cNvSpPr/>
      </dsp:nvSpPr>
      <dsp:spPr>
        <a:xfrm>
          <a:off x="3996444" y="1944141"/>
          <a:ext cx="1655777" cy="287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683"/>
              </a:lnTo>
              <a:lnTo>
                <a:pt x="1655777" y="143683"/>
              </a:lnTo>
              <a:lnTo>
                <a:pt x="1655777" y="28736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E6B124-0BAC-479B-8955-2D8666E0984D}">
      <dsp:nvSpPr>
        <dsp:cNvPr id="0" name=""/>
        <dsp:cNvSpPr/>
      </dsp:nvSpPr>
      <dsp:spPr>
        <a:xfrm>
          <a:off x="3950723" y="1944141"/>
          <a:ext cx="91440" cy="2873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36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F18879-6902-4C61-88EE-D877B898385D}">
      <dsp:nvSpPr>
        <dsp:cNvPr id="0" name=""/>
        <dsp:cNvSpPr/>
      </dsp:nvSpPr>
      <dsp:spPr>
        <a:xfrm>
          <a:off x="2340666" y="1944141"/>
          <a:ext cx="1655777" cy="287366"/>
        </a:xfrm>
        <a:custGeom>
          <a:avLst/>
          <a:gdLst/>
          <a:ahLst/>
          <a:cxnLst/>
          <a:rect l="0" t="0" r="0" b="0"/>
          <a:pathLst>
            <a:path>
              <a:moveTo>
                <a:pt x="1655777" y="0"/>
              </a:moveTo>
              <a:lnTo>
                <a:pt x="1655777" y="143683"/>
              </a:lnTo>
              <a:lnTo>
                <a:pt x="0" y="143683"/>
              </a:lnTo>
              <a:lnTo>
                <a:pt x="0" y="28736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3504C1-998B-4E08-B157-71E4D74F4E78}">
      <dsp:nvSpPr>
        <dsp:cNvPr id="0" name=""/>
        <dsp:cNvSpPr/>
      </dsp:nvSpPr>
      <dsp:spPr>
        <a:xfrm>
          <a:off x="684205" y="1944141"/>
          <a:ext cx="3312238" cy="288105"/>
        </a:xfrm>
        <a:custGeom>
          <a:avLst/>
          <a:gdLst/>
          <a:ahLst/>
          <a:cxnLst/>
          <a:rect l="0" t="0" r="0" b="0"/>
          <a:pathLst>
            <a:path>
              <a:moveTo>
                <a:pt x="3312238" y="0"/>
              </a:moveTo>
              <a:lnTo>
                <a:pt x="3312238" y="144422"/>
              </a:lnTo>
              <a:lnTo>
                <a:pt x="0" y="144422"/>
              </a:lnTo>
              <a:lnTo>
                <a:pt x="0" y="28810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E3DD72-2092-4782-8887-094EDDCBAB05}">
      <dsp:nvSpPr>
        <dsp:cNvPr id="0" name=""/>
        <dsp:cNvSpPr/>
      </dsp:nvSpPr>
      <dsp:spPr>
        <a:xfrm>
          <a:off x="3312238" y="1259935"/>
          <a:ext cx="1368411" cy="6842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 автору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12238" y="1259935"/>
        <a:ext cx="1368411" cy="684205"/>
      </dsp:txXfrm>
    </dsp:sp>
    <dsp:sp modelId="{4B550498-99EF-43B2-B72B-4B5207696F10}">
      <dsp:nvSpPr>
        <dsp:cNvPr id="0" name=""/>
        <dsp:cNvSpPr/>
      </dsp:nvSpPr>
      <dsp:spPr>
        <a:xfrm>
          <a:off x="0" y="2232246"/>
          <a:ext cx="1368411" cy="104465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Дошкольни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-ка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232246"/>
        <a:ext cx="1368411" cy="1044652"/>
      </dsp:txXfrm>
    </dsp:sp>
    <dsp:sp modelId="{4FA3D936-9288-411F-8137-0E71027D6198}">
      <dsp:nvSpPr>
        <dsp:cNvPr id="0" name=""/>
        <dsp:cNvSpPr/>
      </dsp:nvSpPr>
      <dsp:spPr>
        <a:xfrm>
          <a:off x="1656460" y="2231507"/>
          <a:ext cx="1368411" cy="104465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Педагога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56460" y="2231507"/>
        <a:ext cx="1368411" cy="1044652"/>
      </dsp:txXfrm>
    </dsp:sp>
    <dsp:sp modelId="{CAFF1A38-138E-4C8F-B23B-37F6A6BD5BAE}">
      <dsp:nvSpPr>
        <dsp:cNvPr id="0" name=""/>
        <dsp:cNvSpPr/>
      </dsp:nvSpPr>
      <dsp:spPr>
        <a:xfrm>
          <a:off x="3312238" y="2231507"/>
          <a:ext cx="1368411" cy="1117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Дошкольно-го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учреждения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12238" y="2231507"/>
        <a:ext cx="1368411" cy="1117068"/>
      </dsp:txXfrm>
    </dsp:sp>
    <dsp:sp modelId="{74EE7B39-5E91-4BE3-AA96-1C33E0497044}">
      <dsp:nvSpPr>
        <dsp:cNvPr id="0" name=""/>
        <dsp:cNvSpPr/>
      </dsp:nvSpPr>
      <dsp:spPr>
        <a:xfrm>
          <a:off x="4968016" y="2231507"/>
          <a:ext cx="1368411" cy="1117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Семьи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68016" y="2231507"/>
        <a:ext cx="1368411" cy="1117068"/>
      </dsp:txXfrm>
    </dsp:sp>
    <dsp:sp modelId="{37DD63BD-4161-4C3A-A7C8-B55F132CABC4}">
      <dsp:nvSpPr>
        <dsp:cNvPr id="0" name=""/>
        <dsp:cNvSpPr/>
      </dsp:nvSpPr>
      <dsp:spPr>
        <a:xfrm>
          <a:off x="6623793" y="2231507"/>
          <a:ext cx="1368411" cy="104465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Коллектива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23793" y="2231507"/>
        <a:ext cx="1368411" cy="10446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AB824-DC94-47E7-BE2A-E33E9B054E64}">
      <dsp:nvSpPr>
        <dsp:cNvPr id="0" name=""/>
        <dsp:cNvSpPr/>
      </dsp:nvSpPr>
      <dsp:spPr>
        <a:xfrm>
          <a:off x="0" y="1984"/>
          <a:ext cx="77768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484B30-B534-4BF6-9260-D7E117F28BA4}">
      <dsp:nvSpPr>
        <dsp:cNvPr id="0" name=""/>
        <dsp:cNvSpPr/>
      </dsp:nvSpPr>
      <dsp:spPr>
        <a:xfrm>
          <a:off x="0" y="1984"/>
          <a:ext cx="1555372" cy="13533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Цели: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984"/>
        <a:ext cx="1555372" cy="1353343"/>
      </dsp:txXfrm>
    </dsp:sp>
    <dsp:sp modelId="{713C8AFD-CB2E-40B4-B429-ACAFC3957D5E}">
      <dsp:nvSpPr>
        <dsp:cNvPr id="0" name=""/>
        <dsp:cNvSpPr/>
      </dsp:nvSpPr>
      <dsp:spPr>
        <a:xfrm>
          <a:off x="1672025" y="63439"/>
          <a:ext cx="6104838" cy="122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Осуществление рефлексии собственной деятельности.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72025" y="63439"/>
        <a:ext cx="6104838" cy="1229111"/>
      </dsp:txXfrm>
    </dsp:sp>
    <dsp:sp modelId="{E5F235AF-F4E7-44E3-B859-430AABF46FF6}">
      <dsp:nvSpPr>
        <dsp:cNvPr id="0" name=""/>
        <dsp:cNvSpPr/>
      </dsp:nvSpPr>
      <dsp:spPr>
        <a:xfrm>
          <a:off x="1555372" y="1292550"/>
          <a:ext cx="62214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4089A3-9032-4156-BDD2-19C5B38C2A70}">
      <dsp:nvSpPr>
        <dsp:cNvPr id="0" name=""/>
        <dsp:cNvSpPr/>
      </dsp:nvSpPr>
      <dsp:spPr>
        <a:xfrm>
          <a:off x="0" y="1355328"/>
          <a:ext cx="77768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612630-1553-4D8B-B1DD-D5D41BCA10C3}">
      <dsp:nvSpPr>
        <dsp:cNvPr id="0" name=""/>
        <dsp:cNvSpPr/>
      </dsp:nvSpPr>
      <dsp:spPr>
        <a:xfrm>
          <a:off x="0" y="1355328"/>
          <a:ext cx="1758085" cy="13533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Особенности: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355328"/>
        <a:ext cx="1758085" cy="1353343"/>
      </dsp:txXfrm>
    </dsp:sp>
    <dsp:sp modelId="{5B49CB87-5E07-4A8D-BB4D-CA7B2E167C1A}">
      <dsp:nvSpPr>
        <dsp:cNvPr id="0" name=""/>
        <dsp:cNvSpPr/>
      </dsp:nvSpPr>
      <dsp:spPr>
        <a:xfrm>
          <a:off x="1870865" y="1416783"/>
          <a:ext cx="5902138" cy="122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Осознание своих достоинств и проблем.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70865" y="1416783"/>
        <a:ext cx="5902138" cy="1229111"/>
      </dsp:txXfrm>
    </dsp:sp>
    <dsp:sp modelId="{17C6EAB3-9C94-47E3-B716-0381A8DD42FB}">
      <dsp:nvSpPr>
        <dsp:cNvPr id="0" name=""/>
        <dsp:cNvSpPr/>
      </dsp:nvSpPr>
      <dsp:spPr>
        <a:xfrm>
          <a:off x="1758085" y="2645894"/>
          <a:ext cx="60149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701E5E-DC11-42A0-9CAD-B96898E6BA8F}">
      <dsp:nvSpPr>
        <dsp:cNvPr id="0" name=""/>
        <dsp:cNvSpPr/>
      </dsp:nvSpPr>
      <dsp:spPr>
        <a:xfrm>
          <a:off x="0" y="2708671"/>
          <a:ext cx="77768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3A03FF-8405-4FA7-A597-0E230DA8E4A1}">
      <dsp:nvSpPr>
        <dsp:cNvPr id="0" name=""/>
        <dsp:cNvSpPr/>
      </dsp:nvSpPr>
      <dsp:spPr>
        <a:xfrm>
          <a:off x="0" y="2708671"/>
          <a:ext cx="1555372" cy="13533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Содержание: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708671"/>
        <a:ext cx="1555372" cy="1353343"/>
      </dsp:txXfrm>
    </dsp:sp>
    <dsp:sp modelId="{B1E2E05C-CB08-45CE-B752-F0B9E83E6AE7}">
      <dsp:nvSpPr>
        <dsp:cNvPr id="0" name=""/>
        <dsp:cNvSpPr/>
      </dsp:nvSpPr>
      <dsp:spPr>
        <a:xfrm>
          <a:off x="1672025" y="2770127"/>
          <a:ext cx="6104838" cy="122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Презентация портфолио. Индивидуальные беседы с детьми. Консультации с родителями.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72025" y="2770127"/>
        <a:ext cx="6104838" cy="1229111"/>
      </dsp:txXfrm>
    </dsp:sp>
    <dsp:sp modelId="{F00C2028-E8FA-462A-ABB3-71BDA02F50C5}">
      <dsp:nvSpPr>
        <dsp:cNvPr id="0" name=""/>
        <dsp:cNvSpPr/>
      </dsp:nvSpPr>
      <dsp:spPr>
        <a:xfrm>
          <a:off x="1555372" y="3999238"/>
          <a:ext cx="62214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2DCDE-9642-465B-B200-3688B5C295BF}">
      <dsp:nvSpPr>
        <dsp:cNvPr id="0" name=""/>
        <dsp:cNvSpPr/>
      </dsp:nvSpPr>
      <dsp:spPr>
        <a:xfrm>
          <a:off x="0" y="0"/>
          <a:ext cx="60960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248CDA-E1B7-4512-9D42-7543F3AEA093}">
      <dsp:nvSpPr>
        <dsp:cNvPr id="0" name=""/>
        <dsp:cNvSpPr/>
      </dsp:nvSpPr>
      <dsp:spPr>
        <a:xfrm>
          <a:off x="0" y="0"/>
          <a:ext cx="1219200" cy="40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0" y="0"/>
        <a:ext cx="1219200" cy="4064000"/>
      </dsp:txXfrm>
    </dsp:sp>
    <dsp:sp modelId="{DC285828-B1EB-4D84-8E82-1CEA66E2CAC8}">
      <dsp:nvSpPr>
        <dsp:cNvPr id="0" name=""/>
        <dsp:cNvSpPr/>
      </dsp:nvSpPr>
      <dsp:spPr>
        <a:xfrm>
          <a:off x="1310640" y="63500"/>
          <a:ext cx="4785360" cy="1269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Сопроводительное письмо владельца портфолио с указанием цели, предназначения и кратким описанием этого документа</a:t>
          </a:r>
          <a:endParaRPr lang="ru-RU" sz="1900" kern="1200" dirty="0"/>
        </a:p>
      </dsp:txBody>
      <dsp:txXfrm>
        <a:off x="1310640" y="63500"/>
        <a:ext cx="4785360" cy="1269999"/>
      </dsp:txXfrm>
    </dsp:sp>
    <dsp:sp modelId="{DD88462B-4EC6-4871-98AE-B6BBAAD53DE8}">
      <dsp:nvSpPr>
        <dsp:cNvPr id="0" name=""/>
        <dsp:cNvSpPr/>
      </dsp:nvSpPr>
      <dsp:spPr>
        <a:xfrm>
          <a:off x="1219199" y="1333499"/>
          <a:ext cx="487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7D4DF2E-26FD-46DA-88E1-4CED4DBEFC29}">
      <dsp:nvSpPr>
        <dsp:cNvPr id="0" name=""/>
        <dsp:cNvSpPr/>
      </dsp:nvSpPr>
      <dsp:spPr>
        <a:xfrm>
          <a:off x="1310640" y="1396999"/>
          <a:ext cx="4785360" cy="1269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Содержание портфолио с перечислением его элементов</a:t>
          </a:r>
        </a:p>
      </dsp:txBody>
      <dsp:txXfrm>
        <a:off x="1310640" y="1396999"/>
        <a:ext cx="4785360" cy="1269999"/>
      </dsp:txXfrm>
    </dsp:sp>
    <dsp:sp modelId="{AA16337B-B1F8-4473-B474-2DA2501AC8DD}">
      <dsp:nvSpPr>
        <dsp:cNvPr id="0" name=""/>
        <dsp:cNvSpPr/>
      </dsp:nvSpPr>
      <dsp:spPr>
        <a:xfrm>
          <a:off x="1219199" y="2666999"/>
          <a:ext cx="487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D70649B-EED5-4AC9-AAE5-71196AF531A3}">
      <dsp:nvSpPr>
        <dsp:cNvPr id="0" name=""/>
        <dsp:cNvSpPr/>
      </dsp:nvSpPr>
      <dsp:spPr>
        <a:xfrm>
          <a:off x="1310640" y="2730499"/>
          <a:ext cx="4785360" cy="1269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Самоанализ представленных элементов и взгляд в будущее</a:t>
          </a:r>
        </a:p>
      </dsp:txBody>
      <dsp:txXfrm>
        <a:off x="1310640" y="2730499"/>
        <a:ext cx="4785360" cy="1269999"/>
      </dsp:txXfrm>
    </dsp:sp>
    <dsp:sp modelId="{95C4F836-8DEC-4E21-8A33-501CC9446E6C}">
      <dsp:nvSpPr>
        <dsp:cNvPr id="0" name=""/>
        <dsp:cNvSpPr/>
      </dsp:nvSpPr>
      <dsp:spPr>
        <a:xfrm>
          <a:off x="1219199" y="4000499"/>
          <a:ext cx="487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2B962-901F-4CAC-B401-EDC51D234C5A}">
      <dsp:nvSpPr>
        <dsp:cNvPr id="0" name=""/>
        <dsp:cNvSpPr/>
      </dsp:nvSpPr>
      <dsp:spPr>
        <a:xfrm>
          <a:off x="29" y="75996"/>
          <a:ext cx="2848570" cy="8732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Портфолио-собственность</a:t>
          </a:r>
          <a:endParaRPr lang="ru-RU" sz="2400" kern="1200" dirty="0"/>
        </a:p>
      </dsp:txBody>
      <dsp:txXfrm>
        <a:off x="29" y="75996"/>
        <a:ext cx="2848570" cy="873292"/>
      </dsp:txXfrm>
    </dsp:sp>
    <dsp:sp modelId="{7E475464-D5DC-435E-BFBE-CBEC67D5ED7A}">
      <dsp:nvSpPr>
        <dsp:cNvPr id="0" name=""/>
        <dsp:cNvSpPr/>
      </dsp:nvSpPr>
      <dsp:spPr>
        <a:xfrm>
          <a:off x="29" y="949288"/>
          <a:ext cx="2848570" cy="30387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Сбор материала для себя</a:t>
          </a:r>
          <a:endParaRPr lang="ru-RU" sz="2400" kern="1200" dirty="0"/>
        </a:p>
      </dsp:txBody>
      <dsp:txXfrm>
        <a:off x="29" y="949288"/>
        <a:ext cx="2848570" cy="3038715"/>
      </dsp:txXfrm>
    </dsp:sp>
    <dsp:sp modelId="{54DC8023-D22A-4914-82D9-C9D019AF076A}">
      <dsp:nvSpPr>
        <dsp:cNvPr id="0" name=""/>
        <dsp:cNvSpPr/>
      </dsp:nvSpPr>
      <dsp:spPr>
        <a:xfrm>
          <a:off x="3247399" y="75996"/>
          <a:ext cx="2848570" cy="8732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Портфолио-отчёт</a:t>
          </a:r>
          <a:endParaRPr lang="ru-RU" sz="2400" kern="1200" dirty="0"/>
        </a:p>
      </dsp:txBody>
      <dsp:txXfrm>
        <a:off x="3247399" y="75996"/>
        <a:ext cx="2848570" cy="873292"/>
      </dsp:txXfrm>
    </dsp:sp>
    <dsp:sp modelId="{448F3AB3-ADF2-42E9-A78C-0DE9324C4861}">
      <dsp:nvSpPr>
        <dsp:cNvPr id="0" name=""/>
        <dsp:cNvSpPr/>
      </dsp:nvSpPr>
      <dsp:spPr>
        <a:xfrm>
          <a:off x="3247399" y="949288"/>
          <a:ext cx="2848570" cy="30387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Сбор материала по запросу, заявке, в соответствии с планом исследования, работы.</a:t>
          </a:r>
          <a:endParaRPr lang="ru-RU" sz="2400" kern="1200" dirty="0"/>
        </a:p>
      </dsp:txBody>
      <dsp:txXfrm>
        <a:off x="3247399" y="949288"/>
        <a:ext cx="2848570" cy="30387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278F6A-ED08-4654-B9B9-1B435A272212}">
      <dsp:nvSpPr>
        <dsp:cNvPr id="0" name=""/>
        <dsp:cNvSpPr/>
      </dsp:nvSpPr>
      <dsp:spPr>
        <a:xfrm>
          <a:off x="0" y="414148"/>
          <a:ext cx="4992216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93FDB9-B720-4F76-AECC-3E4B902FB3D1}">
      <dsp:nvSpPr>
        <dsp:cNvPr id="0" name=""/>
        <dsp:cNvSpPr/>
      </dsp:nvSpPr>
      <dsp:spPr>
        <a:xfrm>
          <a:off x="249610" y="59908"/>
          <a:ext cx="3494551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2086" tIns="0" rIns="13208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Краткосрочный</a:t>
          </a:r>
        </a:p>
      </dsp:txBody>
      <dsp:txXfrm>
        <a:off x="284195" y="94493"/>
        <a:ext cx="3425381" cy="639310"/>
      </dsp:txXfrm>
    </dsp:sp>
    <dsp:sp modelId="{C43FCAA1-4860-4EDD-85DC-B13D69F4B61A}">
      <dsp:nvSpPr>
        <dsp:cNvPr id="0" name=""/>
        <dsp:cNvSpPr/>
      </dsp:nvSpPr>
      <dsp:spPr>
        <a:xfrm>
          <a:off x="0" y="1502788"/>
          <a:ext cx="4992216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542E4C-76F0-4106-BE0B-B99FE1FA3D6A}">
      <dsp:nvSpPr>
        <dsp:cNvPr id="0" name=""/>
        <dsp:cNvSpPr/>
      </dsp:nvSpPr>
      <dsp:spPr>
        <a:xfrm>
          <a:off x="249610" y="1148548"/>
          <a:ext cx="3494551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2086" tIns="0" rIns="13208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Среднесрочный</a:t>
          </a:r>
          <a:endParaRPr lang="ru-RU" sz="2400" kern="1200" dirty="0" smtClean="0"/>
        </a:p>
      </dsp:txBody>
      <dsp:txXfrm>
        <a:off x="284195" y="1183133"/>
        <a:ext cx="3425381" cy="639310"/>
      </dsp:txXfrm>
    </dsp:sp>
    <dsp:sp modelId="{56D26B5B-1918-42E3-B231-3650773F4A46}">
      <dsp:nvSpPr>
        <dsp:cNvPr id="0" name=""/>
        <dsp:cNvSpPr/>
      </dsp:nvSpPr>
      <dsp:spPr>
        <a:xfrm>
          <a:off x="0" y="2591427"/>
          <a:ext cx="4992216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A6A2C0-7EEA-4C09-87CA-4642DEC85544}">
      <dsp:nvSpPr>
        <dsp:cNvPr id="0" name=""/>
        <dsp:cNvSpPr/>
      </dsp:nvSpPr>
      <dsp:spPr>
        <a:xfrm>
          <a:off x="249610" y="2237188"/>
          <a:ext cx="3494551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2086" tIns="0" rIns="13208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Долгосрочный</a:t>
          </a:r>
          <a:endParaRPr lang="ru-RU" sz="2400" kern="1200" dirty="0"/>
        </a:p>
      </dsp:txBody>
      <dsp:txXfrm>
        <a:off x="284195" y="2271773"/>
        <a:ext cx="3425381" cy="6393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DB52DC-D74C-4399-B5DD-B5AE9CFFF239}">
      <dsp:nvSpPr>
        <dsp:cNvPr id="0" name=""/>
        <dsp:cNvSpPr/>
      </dsp:nvSpPr>
      <dsp:spPr>
        <a:xfrm>
          <a:off x="0" y="378144"/>
          <a:ext cx="439248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D2EE8F-F03E-478A-B00C-3BE7FD202E71}">
      <dsp:nvSpPr>
        <dsp:cNvPr id="0" name=""/>
        <dsp:cNvSpPr/>
      </dsp:nvSpPr>
      <dsp:spPr>
        <a:xfrm>
          <a:off x="219624" y="23904"/>
          <a:ext cx="3074741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Печатный</a:t>
          </a:r>
          <a:endParaRPr lang="ru-RU" sz="2400" kern="1200" dirty="0"/>
        </a:p>
      </dsp:txBody>
      <dsp:txXfrm>
        <a:off x="254209" y="58489"/>
        <a:ext cx="3005571" cy="639310"/>
      </dsp:txXfrm>
    </dsp:sp>
    <dsp:sp modelId="{B94D7BE8-A78C-4E59-91D2-102F39C7E9C6}">
      <dsp:nvSpPr>
        <dsp:cNvPr id="0" name=""/>
        <dsp:cNvSpPr/>
      </dsp:nvSpPr>
      <dsp:spPr>
        <a:xfrm>
          <a:off x="0" y="1466784"/>
          <a:ext cx="439248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7B327-4CC2-4498-A398-38AD6577BBA8}">
      <dsp:nvSpPr>
        <dsp:cNvPr id="0" name=""/>
        <dsp:cNvSpPr/>
      </dsp:nvSpPr>
      <dsp:spPr>
        <a:xfrm>
          <a:off x="219624" y="1112544"/>
          <a:ext cx="3074741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Электронный</a:t>
          </a:r>
          <a:endParaRPr lang="ru-RU" sz="2400" kern="1200" dirty="0" smtClean="0"/>
        </a:p>
      </dsp:txBody>
      <dsp:txXfrm>
        <a:off x="254209" y="1147129"/>
        <a:ext cx="3005571" cy="639310"/>
      </dsp:txXfrm>
    </dsp:sp>
    <dsp:sp modelId="{3F12B133-E0CC-43CD-9782-845097477432}">
      <dsp:nvSpPr>
        <dsp:cNvPr id="0" name=""/>
        <dsp:cNvSpPr/>
      </dsp:nvSpPr>
      <dsp:spPr>
        <a:xfrm>
          <a:off x="0" y="2555423"/>
          <a:ext cx="439248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F432C4-CA54-493F-A2C5-556A58BD9E86}">
      <dsp:nvSpPr>
        <dsp:cNvPr id="0" name=""/>
        <dsp:cNvSpPr/>
      </dsp:nvSpPr>
      <dsp:spPr>
        <a:xfrm>
          <a:off x="219624" y="2201183"/>
          <a:ext cx="3074741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Раскраска</a:t>
          </a:r>
          <a:endParaRPr lang="ru-RU" sz="2400" kern="1200" dirty="0"/>
        </a:p>
      </dsp:txBody>
      <dsp:txXfrm>
        <a:off x="254209" y="2235768"/>
        <a:ext cx="3005571" cy="6393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5C788B-595F-4C7A-ABE3-800353F0A87B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Портфолио документов</a:t>
          </a:r>
          <a:endParaRPr lang="ru-RU" sz="3300" kern="1200" dirty="0"/>
        </a:p>
      </dsp:txBody>
      <dsp:txXfrm>
        <a:off x="744" y="145603"/>
        <a:ext cx="2902148" cy="1741289"/>
      </dsp:txXfrm>
    </dsp:sp>
    <dsp:sp modelId="{C1824B17-EC5F-4007-9E4E-22DB302CADA3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Портфолио работ</a:t>
          </a:r>
        </a:p>
      </dsp:txBody>
      <dsp:txXfrm>
        <a:off x="3193107" y="145603"/>
        <a:ext cx="2902148" cy="1741289"/>
      </dsp:txXfrm>
    </dsp:sp>
    <dsp:sp modelId="{0B7015B1-DD20-4F69-A375-E4C49B4C7F8D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Портфолио отзывов</a:t>
          </a:r>
        </a:p>
      </dsp:txBody>
      <dsp:txXfrm>
        <a:off x="744" y="2177107"/>
        <a:ext cx="2902148" cy="1741289"/>
      </dsp:txXfrm>
    </dsp:sp>
    <dsp:sp modelId="{9E9C6D84-E492-4BC9-B4C4-D7B3401B1235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smtClean="0"/>
            <a:t>Комплекс материалов</a:t>
          </a:r>
          <a:endParaRPr lang="ru-RU" sz="3300" kern="1200" dirty="0"/>
        </a:p>
      </dsp:txBody>
      <dsp:txXfrm>
        <a:off x="3193107" y="2177107"/>
        <a:ext cx="2902148" cy="17412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EE627-5BA0-4779-B7A6-E9354FE3C152}">
      <dsp:nvSpPr>
        <dsp:cNvPr id="0" name=""/>
        <dsp:cNvSpPr/>
      </dsp:nvSpPr>
      <dsp:spPr>
        <a:xfrm>
          <a:off x="0" y="344139"/>
          <a:ext cx="499221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3F765-DBDB-4936-AB28-AD896E8C8602}">
      <dsp:nvSpPr>
        <dsp:cNvPr id="0" name=""/>
        <dsp:cNvSpPr/>
      </dsp:nvSpPr>
      <dsp:spPr>
        <a:xfrm>
          <a:off x="249610" y="63699"/>
          <a:ext cx="3494551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2086" tIns="0" rIns="132086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Портрет</a:t>
          </a:r>
          <a:endParaRPr lang="ru-RU" sz="1900" kern="1200" dirty="0"/>
        </a:p>
      </dsp:txBody>
      <dsp:txXfrm>
        <a:off x="276990" y="91079"/>
        <a:ext cx="3439791" cy="506120"/>
      </dsp:txXfrm>
    </dsp:sp>
    <dsp:sp modelId="{FD2B76E8-D27A-43F9-9B65-FF7952B42085}">
      <dsp:nvSpPr>
        <dsp:cNvPr id="0" name=""/>
        <dsp:cNvSpPr/>
      </dsp:nvSpPr>
      <dsp:spPr>
        <a:xfrm>
          <a:off x="0" y="1205980"/>
          <a:ext cx="499221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13511-59CE-46F3-AA37-45F32777856B}">
      <dsp:nvSpPr>
        <dsp:cNvPr id="0" name=""/>
        <dsp:cNvSpPr/>
      </dsp:nvSpPr>
      <dsp:spPr>
        <a:xfrm>
          <a:off x="249610" y="925540"/>
          <a:ext cx="3494551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2086" tIns="0" rIns="132086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Коллектор</a:t>
          </a:r>
          <a:endParaRPr lang="ru-RU" sz="1900" kern="1200" dirty="0" smtClean="0"/>
        </a:p>
      </dsp:txBody>
      <dsp:txXfrm>
        <a:off x="276990" y="952920"/>
        <a:ext cx="3439791" cy="506120"/>
      </dsp:txXfrm>
    </dsp:sp>
    <dsp:sp modelId="{1A74F0DA-0A46-4A99-8689-10FA7D54E116}">
      <dsp:nvSpPr>
        <dsp:cNvPr id="0" name=""/>
        <dsp:cNvSpPr/>
      </dsp:nvSpPr>
      <dsp:spPr>
        <a:xfrm>
          <a:off x="0" y="2067820"/>
          <a:ext cx="499221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19868E-E27E-41BE-AAAF-01B96AC74E92}">
      <dsp:nvSpPr>
        <dsp:cNvPr id="0" name=""/>
        <dsp:cNvSpPr/>
      </dsp:nvSpPr>
      <dsp:spPr>
        <a:xfrm>
          <a:off x="249610" y="1787380"/>
          <a:ext cx="3494551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2086" tIns="0" rIns="132086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Рабочие материалы</a:t>
          </a:r>
          <a:endParaRPr lang="ru-RU" sz="1900" kern="1200" dirty="0" smtClean="0"/>
        </a:p>
      </dsp:txBody>
      <dsp:txXfrm>
        <a:off x="276990" y="1814760"/>
        <a:ext cx="3439791" cy="506120"/>
      </dsp:txXfrm>
    </dsp:sp>
    <dsp:sp modelId="{AF4FE795-9218-429F-ACEB-6A1C269C369B}">
      <dsp:nvSpPr>
        <dsp:cNvPr id="0" name=""/>
        <dsp:cNvSpPr/>
      </dsp:nvSpPr>
      <dsp:spPr>
        <a:xfrm>
          <a:off x="0" y="2929660"/>
          <a:ext cx="499221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053BD4-C5A3-47D8-8CFE-878BE4534678}">
      <dsp:nvSpPr>
        <dsp:cNvPr id="0" name=""/>
        <dsp:cNvSpPr/>
      </dsp:nvSpPr>
      <dsp:spPr>
        <a:xfrm>
          <a:off x="249610" y="2649220"/>
          <a:ext cx="3494551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2086" tIns="0" rIns="132086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Достижения </a:t>
          </a:r>
          <a:endParaRPr lang="ru-RU" sz="1900" kern="1200" dirty="0"/>
        </a:p>
      </dsp:txBody>
      <dsp:txXfrm>
        <a:off x="276990" y="2676600"/>
        <a:ext cx="3439791" cy="5061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EC6208-053E-48E5-B08C-8A4B96F5338F}">
      <dsp:nvSpPr>
        <dsp:cNvPr id="0" name=""/>
        <dsp:cNvSpPr/>
      </dsp:nvSpPr>
      <dsp:spPr>
        <a:xfrm>
          <a:off x="7088" y="1396416"/>
          <a:ext cx="2118610" cy="1271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Постановочный</a:t>
          </a:r>
          <a:endParaRPr lang="ru-RU" sz="1800" kern="1200" dirty="0"/>
        </a:p>
      </dsp:txBody>
      <dsp:txXfrm>
        <a:off x="44319" y="1433647"/>
        <a:ext cx="2044148" cy="1196704"/>
      </dsp:txXfrm>
    </dsp:sp>
    <dsp:sp modelId="{7D6CD939-7212-459E-BBD9-3A90C0DA1B89}">
      <dsp:nvSpPr>
        <dsp:cNvPr id="0" name=""/>
        <dsp:cNvSpPr/>
      </dsp:nvSpPr>
      <dsp:spPr>
        <a:xfrm>
          <a:off x="2337559" y="1769292"/>
          <a:ext cx="449145" cy="5254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2337559" y="1874375"/>
        <a:ext cx="314402" cy="315249"/>
      </dsp:txXfrm>
    </dsp:sp>
    <dsp:sp modelId="{F757B572-DDDE-465F-B993-1511B1CBCA7C}">
      <dsp:nvSpPr>
        <dsp:cNvPr id="0" name=""/>
        <dsp:cNvSpPr/>
      </dsp:nvSpPr>
      <dsp:spPr>
        <a:xfrm>
          <a:off x="2973142" y="1396416"/>
          <a:ext cx="2118610" cy="1271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Поисковый</a:t>
          </a:r>
        </a:p>
      </dsp:txBody>
      <dsp:txXfrm>
        <a:off x="3010373" y="1433647"/>
        <a:ext cx="2044148" cy="1196704"/>
      </dsp:txXfrm>
    </dsp:sp>
    <dsp:sp modelId="{899FE294-F97B-4850-B46B-6BFDCEA4672B}">
      <dsp:nvSpPr>
        <dsp:cNvPr id="0" name=""/>
        <dsp:cNvSpPr/>
      </dsp:nvSpPr>
      <dsp:spPr>
        <a:xfrm>
          <a:off x="5303614" y="1769292"/>
          <a:ext cx="449145" cy="5254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5303614" y="1874375"/>
        <a:ext cx="314402" cy="315249"/>
      </dsp:txXfrm>
    </dsp:sp>
    <dsp:sp modelId="{BB3A2345-B580-4440-9DFD-C5F59E7B004D}">
      <dsp:nvSpPr>
        <dsp:cNvPr id="0" name=""/>
        <dsp:cNvSpPr/>
      </dsp:nvSpPr>
      <dsp:spPr>
        <a:xfrm>
          <a:off x="5939197" y="1396416"/>
          <a:ext cx="2118610" cy="1271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Заключительный</a:t>
          </a:r>
        </a:p>
      </dsp:txBody>
      <dsp:txXfrm>
        <a:off x="5976428" y="1433647"/>
        <a:ext cx="2044148" cy="119670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CDAAD4-818E-4CB7-9C91-C689A7F325E1}">
      <dsp:nvSpPr>
        <dsp:cNvPr id="0" name=""/>
        <dsp:cNvSpPr/>
      </dsp:nvSpPr>
      <dsp:spPr>
        <a:xfrm>
          <a:off x="0" y="2074"/>
          <a:ext cx="748883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47C30B-99BD-4327-A24D-D63D83BB8A20}">
      <dsp:nvSpPr>
        <dsp:cNvPr id="0" name=""/>
        <dsp:cNvSpPr/>
      </dsp:nvSpPr>
      <dsp:spPr>
        <a:xfrm>
          <a:off x="0" y="2074"/>
          <a:ext cx="1497766" cy="1414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Цели: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74"/>
        <a:ext cx="1497766" cy="1414774"/>
      </dsp:txXfrm>
    </dsp:sp>
    <dsp:sp modelId="{CE1DF9BA-2F84-4DEA-9E55-436522BF6333}">
      <dsp:nvSpPr>
        <dsp:cNvPr id="0" name=""/>
        <dsp:cNvSpPr/>
      </dsp:nvSpPr>
      <dsp:spPr>
        <a:xfrm>
          <a:off x="1610098" y="66319"/>
          <a:ext cx="5878733" cy="12849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Знакомство с темой, назначением и длительностью работ. Сознательное принятие ответственности за свой выбор. Планирование работы с портфолио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10098" y="66319"/>
        <a:ext cx="5878733" cy="1284902"/>
      </dsp:txXfrm>
    </dsp:sp>
    <dsp:sp modelId="{5C79438A-7836-4C4A-ABBE-9D7904B6A65F}">
      <dsp:nvSpPr>
        <dsp:cNvPr id="0" name=""/>
        <dsp:cNvSpPr/>
      </dsp:nvSpPr>
      <dsp:spPr>
        <a:xfrm>
          <a:off x="1497766" y="1351222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A52D36-A18D-4F7C-A205-8232313D94D7}">
      <dsp:nvSpPr>
        <dsp:cNvPr id="0" name=""/>
        <dsp:cNvSpPr/>
      </dsp:nvSpPr>
      <dsp:spPr>
        <a:xfrm>
          <a:off x="0" y="1416848"/>
          <a:ext cx="748883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19B53A-9933-4CDB-8541-3AD9CBBB3A01}">
      <dsp:nvSpPr>
        <dsp:cNvPr id="0" name=""/>
        <dsp:cNvSpPr/>
      </dsp:nvSpPr>
      <dsp:spPr>
        <a:xfrm>
          <a:off x="0" y="1416848"/>
          <a:ext cx="1497766" cy="1414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Особенности: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16848"/>
        <a:ext cx="1497766" cy="1414774"/>
      </dsp:txXfrm>
    </dsp:sp>
    <dsp:sp modelId="{8CFE85D8-F83A-4309-83D0-56020E4435E9}">
      <dsp:nvSpPr>
        <dsp:cNvPr id="0" name=""/>
        <dsp:cNvSpPr/>
      </dsp:nvSpPr>
      <dsp:spPr>
        <a:xfrm>
          <a:off x="1610098" y="1487587"/>
          <a:ext cx="5878733" cy="988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Определение дальнейшей деятельности, ее значимости.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10098" y="1487587"/>
        <a:ext cx="5878733" cy="988333"/>
      </dsp:txXfrm>
    </dsp:sp>
    <dsp:sp modelId="{A1CD93BD-F127-4DAA-9419-AEE424D45A3A}">
      <dsp:nvSpPr>
        <dsp:cNvPr id="0" name=""/>
        <dsp:cNvSpPr/>
      </dsp:nvSpPr>
      <dsp:spPr>
        <a:xfrm>
          <a:off x="1497766" y="2475920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F53749-3568-4F05-97D1-4DEB98E5B29B}">
      <dsp:nvSpPr>
        <dsp:cNvPr id="0" name=""/>
        <dsp:cNvSpPr/>
      </dsp:nvSpPr>
      <dsp:spPr>
        <a:xfrm>
          <a:off x="0" y="2592285"/>
          <a:ext cx="748883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46B826-0AD0-43C8-AE53-06187B91355C}">
      <dsp:nvSpPr>
        <dsp:cNvPr id="0" name=""/>
        <dsp:cNvSpPr/>
      </dsp:nvSpPr>
      <dsp:spPr>
        <a:xfrm>
          <a:off x="0" y="2664297"/>
          <a:ext cx="1497766" cy="1414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Содержание: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664297"/>
        <a:ext cx="1497766" cy="1414774"/>
      </dsp:txXfrm>
    </dsp:sp>
    <dsp:sp modelId="{31EEB4AC-7634-4B1E-88B1-F62AAA2554EA}">
      <dsp:nvSpPr>
        <dsp:cNvPr id="0" name=""/>
        <dsp:cNvSpPr/>
      </dsp:nvSpPr>
      <dsp:spPr>
        <a:xfrm>
          <a:off x="1610098" y="2664290"/>
          <a:ext cx="5878733" cy="12849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Мотивация участников образовательного процесса. Определение цели создания портфолио. Определение вида. Определение структуры портфолио. Распределение обязанностей участников. Подготовка нормативных документов. Определение сроков создания, периодичности работы с портфолио. Определение место хранения.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10098" y="2664290"/>
        <a:ext cx="5878733" cy="1284902"/>
      </dsp:txXfrm>
    </dsp:sp>
    <dsp:sp modelId="{17924187-B818-4962-BF9C-40739FF230D6}">
      <dsp:nvSpPr>
        <dsp:cNvPr id="0" name=""/>
        <dsp:cNvSpPr/>
      </dsp:nvSpPr>
      <dsp:spPr>
        <a:xfrm>
          <a:off x="1497766" y="4180770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75B6DD-CF98-4520-8BC9-926CE535C06F}">
      <dsp:nvSpPr>
        <dsp:cNvPr id="0" name=""/>
        <dsp:cNvSpPr/>
      </dsp:nvSpPr>
      <dsp:spPr>
        <a:xfrm>
          <a:off x="0" y="1984"/>
          <a:ext cx="79208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0B5E44-161B-4BC2-A102-C529CCC851E7}">
      <dsp:nvSpPr>
        <dsp:cNvPr id="0" name=""/>
        <dsp:cNvSpPr/>
      </dsp:nvSpPr>
      <dsp:spPr>
        <a:xfrm>
          <a:off x="0" y="1984"/>
          <a:ext cx="1584176" cy="13533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Цели: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984"/>
        <a:ext cx="1584176" cy="1353343"/>
      </dsp:txXfrm>
    </dsp:sp>
    <dsp:sp modelId="{DA94389A-CEA4-4CD2-9F9C-D19EA2778531}">
      <dsp:nvSpPr>
        <dsp:cNvPr id="0" name=""/>
        <dsp:cNvSpPr/>
      </dsp:nvSpPr>
      <dsp:spPr>
        <a:xfrm>
          <a:off x="1702989" y="63439"/>
          <a:ext cx="6217890" cy="122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Сбор и систематизация материала.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02989" y="63439"/>
        <a:ext cx="6217890" cy="1229111"/>
      </dsp:txXfrm>
    </dsp:sp>
    <dsp:sp modelId="{DDD0BF62-6DAE-4393-AEB4-383A18424715}">
      <dsp:nvSpPr>
        <dsp:cNvPr id="0" name=""/>
        <dsp:cNvSpPr/>
      </dsp:nvSpPr>
      <dsp:spPr>
        <a:xfrm>
          <a:off x="1584175" y="1292550"/>
          <a:ext cx="63367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3CDFD8-6F1B-44FC-864F-C67F7B1F6F96}">
      <dsp:nvSpPr>
        <dsp:cNvPr id="0" name=""/>
        <dsp:cNvSpPr/>
      </dsp:nvSpPr>
      <dsp:spPr>
        <a:xfrm>
          <a:off x="0" y="1355328"/>
          <a:ext cx="79208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D2C6CA-B89D-4D98-91F5-698D2734C5CC}">
      <dsp:nvSpPr>
        <dsp:cNvPr id="0" name=""/>
        <dsp:cNvSpPr/>
      </dsp:nvSpPr>
      <dsp:spPr>
        <a:xfrm>
          <a:off x="0" y="1355328"/>
          <a:ext cx="1584176" cy="13533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Особенности: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355328"/>
        <a:ext cx="1584176" cy="1353343"/>
      </dsp:txXfrm>
    </dsp:sp>
    <dsp:sp modelId="{89C903B6-D1D1-4E2F-A1E4-B53A875A042F}">
      <dsp:nvSpPr>
        <dsp:cNvPr id="0" name=""/>
        <dsp:cNvSpPr/>
      </dsp:nvSpPr>
      <dsp:spPr>
        <a:xfrm>
          <a:off x="1702989" y="1416783"/>
          <a:ext cx="6217890" cy="122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Индивидуальный поиск авторов.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Разнотемповость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этапа. Рост степени свободы выбора автора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02989" y="1416783"/>
        <a:ext cx="6217890" cy="1229111"/>
      </dsp:txXfrm>
    </dsp:sp>
    <dsp:sp modelId="{24215CAD-F669-43DE-B2F0-CE8C7ECFF8CD}">
      <dsp:nvSpPr>
        <dsp:cNvPr id="0" name=""/>
        <dsp:cNvSpPr/>
      </dsp:nvSpPr>
      <dsp:spPr>
        <a:xfrm>
          <a:off x="1584175" y="2645894"/>
          <a:ext cx="63367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C737A4-E935-4E73-BE85-31C8692E5A22}">
      <dsp:nvSpPr>
        <dsp:cNvPr id="0" name=""/>
        <dsp:cNvSpPr/>
      </dsp:nvSpPr>
      <dsp:spPr>
        <a:xfrm>
          <a:off x="0" y="2708671"/>
          <a:ext cx="79208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6E456-6B70-4464-9E47-F950BEB4CD4F}">
      <dsp:nvSpPr>
        <dsp:cNvPr id="0" name=""/>
        <dsp:cNvSpPr/>
      </dsp:nvSpPr>
      <dsp:spPr>
        <a:xfrm>
          <a:off x="0" y="2708671"/>
          <a:ext cx="1584176" cy="13533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Содержание: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708671"/>
        <a:ext cx="1584176" cy="1353343"/>
      </dsp:txXfrm>
    </dsp:sp>
    <dsp:sp modelId="{E44E7CD2-F2E9-4710-939E-7A455B765688}">
      <dsp:nvSpPr>
        <dsp:cNvPr id="0" name=""/>
        <dsp:cNvSpPr/>
      </dsp:nvSpPr>
      <dsp:spPr>
        <a:xfrm>
          <a:off x="1702989" y="2770127"/>
          <a:ext cx="6217890" cy="122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Сбор информации. Консультации с педагогами. Консультативная помощь родителям. Мастер-классы и семинары для родителей. Индивидуальная работа с детьми.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02989" y="2770127"/>
        <a:ext cx="6217890" cy="1229111"/>
      </dsp:txXfrm>
    </dsp:sp>
    <dsp:sp modelId="{B6A68FED-0B3C-4F3B-AB01-739F989F3544}">
      <dsp:nvSpPr>
        <dsp:cNvPr id="0" name=""/>
        <dsp:cNvSpPr/>
      </dsp:nvSpPr>
      <dsp:spPr>
        <a:xfrm>
          <a:off x="1584175" y="3999238"/>
          <a:ext cx="63367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DE633-4B59-4E29-8979-E82081F886D5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6FEE8-6B32-4E41-82A6-D8F714E1526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6FEE8-6B32-4E41-82A6-D8F714E1526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6FEE8-6B32-4E41-82A6-D8F714E15261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  <a:prstGeom prst="rect">
            <a:avLst/>
          </a:prstGeom>
        </p:spPr>
        <p:txBody>
          <a:bodyPr vert="horz" lIns="64291" tIns="32146" rIns="64291" bIns="3214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  <a:prstGeom prst="rect">
            <a:avLst/>
          </a:prstGeom>
        </p:spPr>
        <p:txBody>
          <a:bodyPr vert="horz" lIns="64291" tIns="32146" rIns="64291" bIns="32146"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09985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91" tIns="32146" rIns="64291" bIns="3214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47"/>
            <a:ext cx="8228707" cy="4525119"/>
          </a:xfrm>
          <a:prstGeom prst="rect">
            <a:avLst/>
          </a:prstGeom>
        </p:spPr>
        <p:txBody>
          <a:bodyPr vert="eaVert" lIns="64291" tIns="32146" rIns="64291" bIns="32146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552131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291" indent="0" algn="ctr">
              <a:buNone/>
              <a:defRPr/>
            </a:lvl2pPr>
            <a:lvl3pPr marL="642585" indent="0" algn="ctr">
              <a:buNone/>
              <a:defRPr/>
            </a:lvl3pPr>
            <a:lvl4pPr marL="963876" indent="0" algn="ctr">
              <a:buNone/>
              <a:defRPr/>
            </a:lvl4pPr>
            <a:lvl5pPr marL="1285171" indent="0" algn="ctr">
              <a:buNone/>
              <a:defRPr/>
            </a:lvl5pPr>
            <a:lvl6pPr marL="1606464" indent="0" algn="ctr">
              <a:buNone/>
              <a:defRPr/>
            </a:lvl6pPr>
            <a:lvl7pPr marL="1927756" indent="0" algn="ctr">
              <a:buNone/>
              <a:defRPr/>
            </a:lvl7pPr>
            <a:lvl8pPr marL="2249051" indent="0" algn="ctr">
              <a:buNone/>
              <a:defRPr/>
            </a:lvl8pPr>
            <a:lvl9pPr marL="257034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976479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3720873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291" indent="0">
              <a:buNone/>
              <a:defRPr sz="1300"/>
            </a:lvl2pPr>
            <a:lvl3pPr marL="642585" indent="0">
              <a:buNone/>
              <a:defRPr sz="1100"/>
            </a:lvl3pPr>
            <a:lvl4pPr marL="963876" indent="0">
              <a:buNone/>
              <a:defRPr sz="1000"/>
            </a:lvl4pPr>
            <a:lvl5pPr marL="1285171" indent="0">
              <a:buNone/>
              <a:defRPr sz="1000"/>
            </a:lvl5pPr>
            <a:lvl6pPr marL="1606464" indent="0">
              <a:buNone/>
              <a:defRPr sz="1000"/>
            </a:lvl6pPr>
            <a:lvl7pPr marL="1927756" indent="0">
              <a:buNone/>
              <a:defRPr sz="1000"/>
            </a:lvl7pPr>
            <a:lvl8pPr marL="2249051" indent="0">
              <a:buNone/>
              <a:defRPr sz="1000"/>
            </a:lvl8pPr>
            <a:lvl9pPr marL="257034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110819915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9" y="1902024"/>
            <a:ext cx="1720081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20217" y="1902024"/>
            <a:ext cx="1720081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981104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91" indent="0">
              <a:buNone/>
              <a:defRPr sz="1400" b="1"/>
            </a:lvl2pPr>
            <a:lvl3pPr marL="642585" indent="0">
              <a:buNone/>
              <a:defRPr sz="1300" b="1"/>
            </a:lvl3pPr>
            <a:lvl4pPr marL="963876" indent="0">
              <a:buNone/>
              <a:defRPr sz="1100" b="1"/>
            </a:lvl4pPr>
            <a:lvl5pPr marL="1285171" indent="0">
              <a:buNone/>
              <a:defRPr sz="1100" b="1"/>
            </a:lvl5pPr>
            <a:lvl6pPr marL="1606464" indent="0">
              <a:buNone/>
              <a:defRPr sz="1100" b="1"/>
            </a:lvl6pPr>
            <a:lvl7pPr marL="1927756" indent="0">
              <a:buNone/>
              <a:defRPr sz="1100" b="1"/>
            </a:lvl7pPr>
            <a:lvl8pPr marL="2249051" indent="0">
              <a:buNone/>
              <a:defRPr sz="1100" b="1"/>
            </a:lvl8pPr>
            <a:lvl9pPr marL="257034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91" indent="0">
              <a:buNone/>
              <a:defRPr sz="1400" b="1"/>
            </a:lvl2pPr>
            <a:lvl3pPr marL="642585" indent="0">
              <a:buNone/>
              <a:defRPr sz="1300" b="1"/>
            </a:lvl3pPr>
            <a:lvl4pPr marL="963876" indent="0">
              <a:buNone/>
              <a:defRPr sz="1100" b="1"/>
            </a:lvl4pPr>
            <a:lvl5pPr marL="1285171" indent="0">
              <a:buNone/>
              <a:defRPr sz="1100" b="1"/>
            </a:lvl5pPr>
            <a:lvl6pPr marL="1606464" indent="0">
              <a:buNone/>
              <a:defRPr sz="1100" b="1"/>
            </a:lvl6pPr>
            <a:lvl7pPr marL="1927756" indent="0">
              <a:buNone/>
              <a:defRPr sz="1100" b="1"/>
            </a:lvl7pPr>
            <a:lvl8pPr marL="2249051" indent="0">
              <a:buNone/>
              <a:defRPr sz="1100" b="1"/>
            </a:lvl8pPr>
            <a:lvl9pPr marL="257034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6296977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598089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8412404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7" y="273483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291" indent="0">
              <a:buNone/>
              <a:defRPr sz="800"/>
            </a:lvl2pPr>
            <a:lvl3pPr marL="642585" indent="0">
              <a:buNone/>
              <a:defRPr sz="700"/>
            </a:lvl3pPr>
            <a:lvl4pPr marL="963876" indent="0">
              <a:buNone/>
              <a:defRPr sz="600"/>
            </a:lvl4pPr>
            <a:lvl5pPr marL="1285171" indent="0">
              <a:buNone/>
              <a:defRPr sz="600"/>
            </a:lvl5pPr>
            <a:lvl6pPr marL="1606464" indent="0">
              <a:buNone/>
              <a:defRPr sz="600"/>
            </a:lvl6pPr>
            <a:lvl7pPr marL="1927756" indent="0">
              <a:buNone/>
              <a:defRPr sz="600"/>
            </a:lvl7pPr>
            <a:lvl8pPr marL="2249051" indent="0">
              <a:buNone/>
              <a:defRPr sz="600"/>
            </a:lvl8pPr>
            <a:lvl9pPr marL="257034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81154220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5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291" indent="0">
              <a:buNone/>
              <a:defRPr sz="2000"/>
            </a:lvl2pPr>
            <a:lvl3pPr marL="642585" indent="0">
              <a:buNone/>
              <a:defRPr sz="1700"/>
            </a:lvl3pPr>
            <a:lvl4pPr marL="963876" indent="0">
              <a:buNone/>
              <a:defRPr sz="1400"/>
            </a:lvl4pPr>
            <a:lvl5pPr marL="1285171" indent="0">
              <a:buNone/>
              <a:defRPr sz="1400"/>
            </a:lvl5pPr>
            <a:lvl6pPr marL="1606464" indent="0">
              <a:buNone/>
              <a:defRPr sz="1400"/>
            </a:lvl6pPr>
            <a:lvl7pPr marL="1927756" indent="0">
              <a:buNone/>
              <a:defRPr sz="1400"/>
            </a:lvl7pPr>
            <a:lvl8pPr marL="2249051" indent="0">
              <a:buNone/>
              <a:defRPr sz="1400"/>
            </a:lvl8pPr>
            <a:lvl9pPr marL="2570344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5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291" indent="0">
              <a:buNone/>
              <a:defRPr sz="800"/>
            </a:lvl2pPr>
            <a:lvl3pPr marL="642585" indent="0">
              <a:buNone/>
              <a:defRPr sz="700"/>
            </a:lvl3pPr>
            <a:lvl4pPr marL="963876" indent="0">
              <a:buNone/>
              <a:defRPr sz="600"/>
            </a:lvl4pPr>
            <a:lvl5pPr marL="1285171" indent="0">
              <a:buNone/>
              <a:defRPr sz="600"/>
            </a:lvl5pPr>
            <a:lvl6pPr marL="1606464" indent="0">
              <a:buNone/>
              <a:defRPr sz="600"/>
            </a:lvl6pPr>
            <a:lvl7pPr marL="1927756" indent="0">
              <a:buNone/>
              <a:defRPr sz="600"/>
            </a:lvl7pPr>
            <a:lvl8pPr marL="2249051" indent="0">
              <a:buNone/>
              <a:defRPr sz="600"/>
            </a:lvl8pPr>
            <a:lvl9pPr marL="257034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451372195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72986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274588"/>
            <a:ext cx="2057176" cy="5851178"/>
          </a:xfrm>
          <a:prstGeom prst="rect">
            <a:avLst/>
          </a:prstGeom>
        </p:spPr>
        <p:txBody>
          <a:bodyPr vert="eaVert" lIns="64291" tIns="32146" rIns="64291" bIns="3214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274588"/>
            <a:ext cx="6064374" cy="5851178"/>
          </a:xfrm>
          <a:prstGeom prst="rect">
            <a:avLst/>
          </a:prstGeom>
        </p:spPr>
        <p:txBody>
          <a:bodyPr vert="eaVert" lIns="64291" tIns="32146" rIns="64291" bIns="32146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70382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68548"/>
            <a:ext cx="1839516" cy="58400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79" y="168548"/>
            <a:ext cx="5411391" cy="584001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2363380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8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275" indent="0" algn="ctr">
              <a:buNone/>
              <a:defRPr/>
            </a:lvl2pPr>
            <a:lvl3pPr marL="642552" indent="0" algn="ctr">
              <a:buNone/>
              <a:defRPr/>
            </a:lvl3pPr>
            <a:lvl4pPr marL="963826" indent="0" algn="ctr">
              <a:buNone/>
              <a:defRPr/>
            </a:lvl4pPr>
            <a:lvl5pPr marL="1285105" indent="0" algn="ctr">
              <a:buNone/>
              <a:defRPr/>
            </a:lvl5pPr>
            <a:lvl6pPr marL="1606382" indent="0" algn="ctr">
              <a:buNone/>
              <a:defRPr/>
            </a:lvl6pPr>
            <a:lvl7pPr marL="1927658" indent="0" algn="ctr">
              <a:buNone/>
              <a:defRPr/>
            </a:lvl7pPr>
            <a:lvl8pPr marL="2248936" indent="0" algn="ctr">
              <a:buNone/>
              <a:defRPr/>
            </a:lvl8pPr>
            <a:lvl9pPr marL="257021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9063601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7174008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275" indent="0">
              <a:buNone/>
              <a:defRPr sz="1300"/>
            </a:lvl2pPr>
            <a:lvl3pPr marL="642552" indent="0">
              <a:buNone/>
              <a:defRPr sz="1100"/>
            </a:lvl3pPr>
            <a:lvl4pPr marL="963826" indent="0">
              <a:buNone/>
              <a:defRPr sz="1000"/>
            </a:lvl4pPr>
            <a:lvl5pPr marL="1285105" indent="0">
              <a:buNone/>
              <a:defRPr sz="1000"/>
            </a:lvl5pPr>
            <a:lvl6pPr marL="1606382" indent="0">
              <a:buNone/>
              <a:defRPr sz="1000"/>
            </a:lvl6pPr>
            <a:lvl7pPr marL="1927658" indent="0">
              <a:buNone/>
              <a:defRPr sz="1000"/>
            </a:lvl7pPr>
            <a:lvl8pPr marL="2248936" indent="0">
              <a:buNone/>
              <a:defRPr sz="1000"/>
            </a:lvl8pPr>
            <a:lvl9pPr marL="257021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631248040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0" y="1946672"/>
            <a:ext cx="362545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8" y="1946672"/>
            <a:ext cx="362545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8943901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75" indent="0">
              <a:buNone/>
              <a:defRPr sz="1400" b="1"/>
            </a:lvl2pPr>
            <a:lvl3pPr marL="642552" indent="0">
              <a:buNone/>
              <a:defRPr sz="1300" b="1"/>
            </a:lvl3pPr>
            <a:lvl4pPr marL="963826" indent="0">
              <a:buNone/>
              <a:defRPr sz="1100" b="1"/>
            </a:lvl4pPr>
            <a:lvl5pPr marL="1285105" indent="0">
              <a:buNone/>
              <a:defRPr sz="1100" b="1"/>
            </a:lvl5pPr>
            <a:lvl6pPr marL="1606382" indent="0">
              <a:buNone/>
              <a:defRPr sz="1100" b="1"/>
            </a:lvl6pPr>
            <a:lvl7pPr marL="1927658" indent="0">
              <a:buNone/>
              <a:defRPr sz="1100" b="1"/>
            </a:lvl7pPr>
            <a:lvl8pPr marL="2248936" indent="0">
              <a:buNone/>
              <a:defRPr sz="1100" b="1"/>
            </a:lvl8pPr>
            <a:lvl9pPr marL="2570212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75" indent="0">
              <a:buNone/>
              <a:defRPr sz="1400" b="1"/>
            </a:lvl2pPr>
            <a:lvl3pPr marL="642552" indent="0">
              <a:buNone/>
              <a:defRPr sz="1300" b="1"/>
            </a:lvl3pPr>
            <a:lvl4pPr marL="963826" indent="0">
              <a:buNone/>
              <a:defRPr sz="1100" b="1"/>
            </a:lvl4pPr>
            <a:lvl5pPr marL="1285105" indent="0">
              <a:buNone/>
              <a:defRPr sz="1100" b="1"/>
            </a:lvl5pPr>
            <a:lvl6pPr marL="1606382" indent="0">
              <a:buNone/>
              <a:defRPr sz="1100" b="1"/>
            </a:lvl6pPr>
            <a:lvl7pPr marL="1927658" indent="0">
              <a:buNone/>
              <a:defRPr sz="1100" b="1"/>
            </a:lvl7pPr>
            <a:lvl8pPr marL="2248936" indent="0">
              <a:buNone/>
              <a:defRPr sz="1100" b="1"/>
            </a:lvl8pPr>
            <a:lvl9pPr marL="2570212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2753947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9930049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6120052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8" y="273484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8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275" indent="0">
              <a:buNone/>
              <a:defRPr sz="800"/>
            </a:lvl2pPr>
            <a:lvl3pPr marL="642552" indent="0">
              <a:buNone/>
              <a:defRPr sz="700"/>
            </a:lvl3pPr>
            <a:lvl4pPr marL="963826" indent="0">
              <a:buNone/>
              <a:defRPr sz="600"/>
            </a:lvl4pPr>
            <a:lvl5pPr marL="1285105" indent="0">
              <a:buNone/>
              <a:defRPr sz="600"/>
            </a:lvl5pPr>
            <a:lvl6pPr marL="1606382" indent="0">
              <a:buNone/>
              <a:defRPr sz="600"/>
            </a:lvl6pPr>
            <a:lvl7pPr marL="1927658" indent="0">
              <a:buNone/>
              <a:defRPr sz="600"/>
            </a:lvl7pPr>
            <a:lvl8pPr marL="2248936" indent="0">
              <a:buNone/>
              <a:defRPr sz="600"/>
            </a:lvl8pPr>
            <a:lvl9pPr marL="2570212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360804727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6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6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275" indent="0">
              <a:buNone/>
              <a:defRPr sz="2000"/>
            </a:lvl2pPr>
            <a:lvl3pPr marL="642552" indent="0">
              <a:buNone/>
              <a:defRPr sz="1700"/>
            </a:lvl3pPr>
            <a:lvl4pPr marL="963826" indent="0">
              <a:buNone/>
              <a:defRPr sz="1400"/>
            </a:lvl4pPr>
            <a:lvl5pPr marL="1285105" indent="0">
              <a:buNone/>
              <a:defRPr sz="1400"/>
            </a:lvl5pPr>
            <a:lvl6pPr marL="1606382" indent="0">
              <a:buNone/>
              <a:defRPr sz="1400"/>
            </a:lvl6pPr>
            <a:lvl7pPr marL="1927658" indent="0">
              <a:buNone/>
              <a:defRPr sz="1400"/>
            </a:lvl7pPr>
            <a:lvl8pPr marL="2248936" indent="0">
              <a:buNone/>
              <a:defRPr sz="1400"/>
            </a:lvl8pPr>
            <a:lvl9pPr marL="2570212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6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275" indent="0">
              <a:buNone/>
              <a:defRPr sz="800"/>
            </a:lvl2pPr>
            <a:lvl3pPr marL="642552" indent="0">
              <a:buNone/>
              <a:defRPr sz="700"/>
            </a:lvl3pPr>
            <a:lvl4pPr marL="963826" indent="0">
              <a:buNone/>
              <a:defRPr sz="600"/>
            </a:lvl4pPr>
            <a:lvl5pPr marL="1285105" indent="0">
              <a:buNone/>
              <a:defRPr sz="600"/>
            </a:lvl5pPr>
            <a:lvl6pPr marL="1606382" indent="0">
              <a:buNone/>
              <a:defRPr sz="600"/>
            </a:lvl6pPr>
            <a:lvl7pPr marL="1927658" indent="0">
              <a:buNone/>
              <a:defRPr sz="600"/>
            </a:lvl7pPr>
            <a:lvl8pPr marL="2248936" indent="0">
              <a:buNone/>
              <a:defRPr sz="600"/>
            </a:lvl8pPr>
            <a:lvl9pPr marL="2570212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55794204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49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24" indent="0" algn="ctr">
              <a:buNone/>
              <a:defRPr/>
            </a:lvl2pPr>
            <a:lvl3pPr marL="642849" indent="0" algn="ctr">
              <a:buNone/>
              <a:defRPr/>
            </a:lvl3pPr>
            <a:lvl4pPr marL="964274" indent="0" algn="ctr">
              <a:buNone/>
              <a:defRPr/>
            </a:lvl4pPr>
            <a:lvl5pPr marL="1285697" indent="0" algn="ctr">
              <a:buNone/>
              <a:defRPr/>
            </a:lvl5pPr>
            <a:lvl6pPr marL="1607123" indent="0" algn="ctr">
              <a:buNone/>
              <a:defRPr/>
            </a:lvl6pPr>
            <a:lvl7pPr marL="1928546" indent="0" algn="ctr">
              <a:buNone/>
              <a:defRPr/>
            </a:lvl7pPr>
            <a:lvl8pPr marL="2249971" indent="0" algn="ctr">
              <a:buNone/>
              <a:defRPr/>
            </a:lvl8pPr>
            <a:lvl9pPr marL="257139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7177960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3378454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25017"/>
            <a:ext cx="1839516" cy="67329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80" y="125017"/>
            <a:ext cx="5411391" cy="67329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2232909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9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258" indent="0" algn="ctr">
              <a:buNone/>
              <a:defRPr/>
            </a:lvl2pPr>
            <a:lvl3pPr marL="642519" indent="0" algn="ctr">
              <a:buNone/>
              <a:defRPr/>
            </a:lvl3pPr>
            <a:lvl4pPr marL="963776" indent="0" algn="ctr">
              <a:buNone/>
              <a:defRPr/>
            </a:lvl4pPr>
            <a:lvl5pPr marL="1285039" indent="0" algn="ctr">
              <a:buNone/>
              <a:defRPr/>
            </a:lvl5pPr>
            <a:lvl6pPr marL="1606299" indent="0" algn="ctr">
              <a:buNone/>
              <a:defRPr/>
            </a:lvl6pPr>
            <a:lvl7pPr marL="1927559" indent="0" algn="ctr">
              <a:buNone/>
              <a:defRPr/>
            </a:lvl7pPr>
            <a:lvl8pPr marL="2248821" indent="0" algn="ctr">
              <a:buNone/>
              <a:defRPr/>
            </a:lvl8pPr>
            <a:lvl9pPr marL="2570081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7263248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5132702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258" indent="0">
              <a:buNone/>
              <a:defRPr sz="1300"/>
            </a:lvl2pPr>
            <a:lvl3pPr marL="642519" indent="0">
              <a:buNone/>
              <a:defRPr sz="1100"/>
            </a:lvl3pPr>
            <a:lvl4pPr marL="963776" indent="0">
              <a:buNone/>
              <a:defRPr sz="1000"/>
            </a:lvl4pPr>
            <a:lvl5pPr marL="1285039" indent="0">
              <a:buNone/>
              <a:defRPr sz="1000"/>
            </a:lvl5pPr>
            <a:lvl6pPr marL="1606299" indent="0">
              <a:buNone/>
              <a:defRPr sz="1000"/>
            </a:lvl6pPr>
            <a:lvl7pPr marL="1927559" indent="0">
              <a:buNone/>
              <a:defRPr sz="1000"/>
            </a:lvl7pPr>
            <a:lvl8pPr marL="2248821" indent="0">
              <a:buNone/>
              <a:defRPr sz="1000"/>
            </a:lvl8pPr>
            <a:lvl9pPr marL="257008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99113028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81" y="1902024"/>
            <a:ext cx="1720081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20219" y="1902024"/>
            <a:ext cx="1720081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4696172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58" indent="0">
              <a:buNone/>
              <a:defRPr sz="1400" b="1"/>
            </a:lvl2pPr>
            <a:lvl3pPr marL="642519" indent="0">
              <a:buNone/>
              <a:defRPr sz="1300" b="1"/>
            </a:lvl3pPr>
            <a:lvl4pPr marL="963776" indent="0">
              <a:buNone/>
              <a:defRPr sz="1100" b="1"/>
            </a:lvl4pPr>
            <a:lvl5pPr marL="1285039" indent="0">
              <a:buNone/>
              <a:defRPr sz="1100" b="1"/>
            </a:lvl5pPr>
            <a:lvl6pPr marL="1606299" indent="0">
              <a:buNone/>
              <a:defRPr sz="1100" b="1"/>
            </a:lvl6pPr>
            <a:lvl7pPr marL="1927559" indent="0">
              <a:buNone/>
              <a:defRPr sz="1100" b="1"/>
            </a:lvl7pPr>
            <a:lvl8pPr marL="2248821" indent="0">
              <a:buNone/>
              <a:defRPr sz="1100" b="1"/>
            </a:lvl8pPr>
            <a:lvl9pPr marL="257008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58" indent="0">
              <a:buNone/>
              <a:defRPr sz="1400" b="1"/>
            </a:lvl2pPr>
            <a:lvl3pPr marL="642519" indent="0">
              <a:buNone/>
              <a:defRPr sz="1300" b="1"/>
            </a:lvl3pPr>
            <a:lvl4pPr marL="963776" indent="0">
              <a:buNone/>
              <a:defRPr sz="1100" b="1"/>
            </a:lvl4pPr>
            <a:lvl5pPr marL="1285039" indent="0">
              <a:buNone/>
              <a:defRPr sz="1100" b="1"/>
            </a:lvl5pPr>
            <a:lvl6pPr marL="1606299" indent="0">
              <a:buNone/>
              <a:defRPr sz="1100" b="1"/>
            </a:lvl6pPr>
            <a:lvl7pPr marL="1927559" indent="0">
              <a:buNone/>
              <a:defRPr sz="1100" b="1"/>
            </a:lvl7pPr>
            <a:lvl8pPr marL="2248821" indent="0">
              <a:buNone/>
              <a:defRPr sz="1100" b="1"/>
            </a:lvl8pPr>
            <a:lvl9pPr marL="257008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4264787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088569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6565811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9" y="273485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9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258" indent="0">
              <a:buNone/>
              <a:defRPr sz="800"/>
            </a:lvl2pPr>
            <a:lvl3pPr marL="642519" indent="0">
              <a:buNone/>
              <a:defRPr sz="700"/>
            </a:lvl3pPr>
            <a:lvl4pPr marL="963776" indent="0">
              <a:buNone/>
              <a:defRPr sz="600"/>
            </a:lvl4pPr>
            <a:lvl5pPr marL="1285039" indent="0">
              <a:buNone/>
              <a:defRPr sz="600"/>
            </a:lvl5pPr>
            <a:lvl6pPr marL="1606299" indent="0">
              <a:buNone/>
              <a:defRPr sz="600"/>
            </a:lvl6pPr>
            <a:lvl7pPr marL="1927559" indent="0">
              <a:buNone/>
              <a:defRPr sz="600"/>
            </a:lvl7pPr>
            <a:lvl8pPr marL="2248821" indent="0">
              <a:buNone/>
              <a:defRPr sz="600"/>
            </a:lvl8pPr>
            <a:lvl9pPr marL="257008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6652377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6689221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7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7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258" indent="0">
              <a:buNone/>
              <a:defRPr sz="2000"/>
            </a:lvl2pPr>
            <a:lvl3pPr marL="642519" indent="0">
              <a:buNone/>
              <a:defRPr sz="1700"/>
            </a:lvl3pPr>
            <a:lvl4pPr marL="963776" indent="0">
              <a:buNone/>
              <a:defRPr sz="1400"/>
            </a:lvl4pPr>
            <a:lvl5pPr marL="1285039" indent="0">
              <a:buNone/>
              <a:defRPr sz="1400"/>
            </a:lvl5pPr>
            <a:lvl6pPr marL="1606299" indent="0">
              <a:buNone/>
              <a:defRPr sz="1400"/>
            </a:lvl6pPr>
            <a:lvl7pPr marL="1927559" indent="0">
              <a:buNone/>
              <a:defRPr sz="1400"/>
            </a:lvl7pPr>
            <a:lvl8pPr marL="2248821" indent="0">
              <a:buNone/>
              <a:defRPr sz="1400"/>
            </a:lvl8pPr>
            <a:lvl9pPr marL="2570081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7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258" indent="0">
              <a:buNone/>
              <a:defRPr sz="800"/>
            </a:lvl2pPr>
            <a:lvl3pPr marL="642519" indent="0">
              <a:buNone/>
              <a:defRPr sz="700"/>
            </a:lvl3pPr>
            <a:lvl4pPr marL="963776" indent="0">
              <a:buNone/>
              <a:defRPr sz="600"/>
            </a:lvl4pPr>
            <a:lvl5pPr marL="1285039" indent="0">
              <a:buNone/>
              <a:defRPr sz="600"/>
            </a:lvl5pPr>
            <a:lvl6pPr marL="1606299" indent="0">
              <a:buNone/>
              <a:defRPr sz="600"/>
            </a:lvl6pPr>
            <a:lvl7pPr marL="1927559" indent="0">
              <a:buNone/>
              <a:defRPr sz="600"/>
            </a:lvl7pPr>
            <a:lvl8pPr marL="2248821" indent="0">
              <a:buNone/>
              <a:defRPr sz="600"/>
            </a:lvl8pPr>
            <a:lvl9pPr marL="257008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5605614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3106351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68548"/>
            <a:ext cx="1839516" cy="58400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81" y="168548"/>
            <a:ext cx="5411391" cy="584001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7753684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0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241" indent="0" algn="ctr">
              <a:buNone/>
              <a:defRPr/>
            </a:lvl2pPr>
            <a:lvl3pPr marL="642486" indent="0" algn="ctr">
              <a:buNone/>
              <a:defRPr/>
            </a:lvl3pPr>
            <a:lvl4pPr marL="963727" indent="0" algn="ctr">
              <a:buNone/>
              <a:defRPr/>
            </a:lvl4pPr>
            <a:lvl5pPr marL="1284973" indent="0" algn="ctr">
              <a:buNone/>
              <a:defRPr/>
            </a:lvl5pPr>
            <a:lvl6pPr marL="1606216" indent="0" algn="ctr">
              <a:buNone/>
              <a:defRPr/>
            </a:lvl6pPr>
            <a:lvl7pPr marL="1927460" indent="0" algn="ctr">
              <a:buNone/>
              <a:defRPr/>
            </a:lvl7pPr>
            <a:lvl8pPr marL="2248706" indent="0" algn="ctr">
              <a:buNone/>
              <a:defRPr/>
            </a:lvl8pPr>
            <a:lvl9pPr marL="256994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50372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02070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241" indent="0">
              <a:buNone/>
              <a:defRPr sz="1300"/>
            </a:lvl2pPr>
            <a:lvl3pPr marL="642486" indent="0">
              <a:buNone/>
              <a:defRPr sz="1100"/>
            </a:lvl3pPr>
            <a:lvl4pPr marL="963727" indent="0">
              <a:buNone/>
              <a:defRPr sz="1000"/>
            </a:lvl4pPr>
            <a:lvl5pPr marL="1284973" indent="0">
              <a:buNone/>
              <a:defRPr sz="1000"/>
            </a:lvl5pPr>
            <a:lvl6pPr marL="1606216" indent="0">
              <a:buNone/>
              <a:defRPr sz="1000"/>
            </a:lvl6pPr>
            <a:lvl7pPr marL="1927460" indent="0">
              <a:buNone/>
              <a:defRPr sz="1000"/>
            </a:lvl7pPr>
            <a:lvl8pPr marL="2248706" indent="0">
              <a:buNone/>
              <a:defRPr sz="1000"/>
            </a:lvl8pPr>
            <a:lvl9pPr marL="256994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63564248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64969" y="1902024"/>
            <a:ext cx="1340570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912708" y="1902024"/>
            <a:ext cx="1340569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2582564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41" indent="0">
              <a:buNone/>
              <a:defRPr sz="1400" b="1"/>
            </a:lvl2pPr>
            <a:lvl3pPr marL="642486" indent="0">
              <a:buNone/>
              <a:defRPr sz="1300" b="1"/>
            </a:lvl3pPr>
            <a:lvl4pPr marL="963727" indent="0">
              <a:buNone/>
              <a:defRPr sz="1100" b="1"/>
            </a:lvl4pPr>
            <a:lvl5pPr marL="1284973" indent="0">
              <a:buNone/>
              <a:defRPr sz="1100" b="1"/>
            </a:lvl5pPr>
            <a:lvl6pPr marL="1606216" indent="0">
              <a:buNone/>
              <a:defRPr sz="1100" b="1"/>
            </a:lvl6pPr>
            <a:lvl7pPr marL="1927460" indent="0">
              <a:buNone/>
              <a:defRPr sz="1100" b="1"/>
            </a:lvl7pPr>
            <a:lvl8pPr marL="2248706" indent="0">
              <a:buNone/>
              <a:defRPr sz="1100" b="1"/>
            </a:lvl8pPr>
            <a:lvl9pPr marL="2569949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41" indent="0">
              <a:buNone/>
              <a:defRPr sz="1400" b="1"/>
            </a:lvl2pPr>
            <a:lvl3pPr marL="642486" indent="0">
              <a:buNone/>
              <a:defRPr sz="1300" b="1"/>
            </a:lvl3pPr>
            <a:lvl4pPr marL="963727" indent="0">
              <a:buNone/>
              <a:defRPr sz="1100" b="1"/>
            </a:lvl4pPr>
            <a:lvl5pPr marL="1284973" indent="0">
              <a:buNone/>
              <a:defRPr sz="1100" b="1"/>
            </a:lvl5pPr>
            <a:lvl6pPr marL="1606216" indent="0">
              <a:buNone/>
              <a:defRPr sz="1100" b="1"/>
            </a:lvl6pPr>
            <a:lvl7pPr marL="1927460" indent="0">
              <a:buNone/>
              <a:defRPr sz="1100" b="1"/>
            </a:lvl7pPr>
            <a:lvl8pPr marL="2248706" indent="0">
              <a:buNone/>
              <a:defRPr sz="1100" b="1"/>
            </a:lvl8pPr>
            <a:lvl9pPr marL="2569949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0692044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4766939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0117403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24" indent="0">
              <a:buNone/>
              <a:defRPr sz="1300"/>
            </a:lvl2pPr>
            <a:lvl3pPr marL="642849" indent="0">
              <a:buNone/>
              <a:defRPr sz="1100"/>
            </a:lvl3pPr>
            <a:lvl4pPr marL="964274" indent="0">
              <a:buNone/>
              <a:defRPr sz="1000"/>
            </a:lvl4pPr>
            <a:lvl5pPr marL="1285697" indent="0">
              <a:buNone/>
              <a:defRPr sz="1000"/>
            </a:lvl5pPr>
            <a:lvl6pPr marL="1607123" indent="0">
              <a:buNone/>
              <a:defRPr sz="1000"/>
            </a:lvl6pPr>
            <a:lvl7pPr marL="1928546" indent="0">
              <a:buNone/>
              <a:defRPr sz="1000"/>
            </a:lvl7pPr>
            <a:lvl8pPr marL="2249971" indent="0">
              <a:buNone/>
              <a:defRPr sz="1000"/>
            </a:lvl8pPr>
            <a:lvl9pPr marL="257139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25742586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0" y="273486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0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241" indent="0">
              <a:buNone/>
              <a:defRPr sz="800"/>
            </a:lvl2pPr>
            <a:lvl3pPr marL="642486" indent="0">
              <a:buNone/>
              <a:defRPr sz="700"/>
            </a:lvl3pPr>
            <a:lvl4pPr marL="963727" indent="0">
              <a:buNone/>
              <a:defRPr sz="600"/>
            </a:lvl4pPr>
            <a:lvl5pPr marL="1284973" indent="0">
              <a:buNone/>
              <a:defRPr sz="600"/>
            </a:lvl5pPr>
            <a:lvl6pPr marL="1606216" indent="0">
              <a:buNone/>
              <a:defRPr sz="600"/>
            </a:lvl6pPr>
            <a:lvl7pPr marL="1927460" indent="0">
              <a:buNone/>
              <a:defRPr sz="600"/>
            </a:lvl7pPr>
            <a:lvl8pPr marL="2248706" indent="0">
              <a:buNone/>
              <a:defRPr sz="600"/>
            </a:lvl8pPr>
            <a:lvl9pPr marL="2569949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355130639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8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8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241" indent="0">
              <a:buNone/>
              <a:defRPr sz="2000"/>
            </a:lvl2pPr>
            <a:lvl3pPr marL="642486" indent="0">
              <a:buNone/>
              <a:defRPr sz="1700"/>
            </a:lvl3pPr>
            <a:lvl4pPr marL="963727" indent="0">
              <a:buNone/>
              <a:defRPr sz="1400"/>
            </a:lvl4pPr>
            <a:lvl5pPr marL="1284973" indent="0">
              <a:buNone/>
              <a:defRPr sz="1400"/>
            </a:lvl5pPr>
            <a:lvl6pPr marL="1606216" indent="0">
              <a:buNone/>
              <a:defRPr sz="1400"/>
            </a:lvl6pPr>
            <a:lvl7pPr marL="1927460" indent="0">
              <a:buNone/>
              <a:defRPr sz="1400"/>
            </a:lvl7pPr>
            <a:lvl8pPr marL="2248706" indent="0">
              <a:buNone/>
              <a:defRPr sz="1400"/>
            </a:lvl8pPr>
            <a:lvl9pPr marL="2569949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8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241" indent="0">
              <a:buNone/>
              <a:defRPr sz="800"/>
            </a:lvl2pPr>
            <a:lvl3pPr marL="642486" indent="0">
              <a:buNone/>
              <a:defRPr sz="700"/>
            </a:lvl3pPr>
            <a:lvl4pPr marL="963727" indent="0">
              <a:buNone/>
              <a:defRPr sz="600"/>
            </a:lvl4pPr>
            <a:lvl5pPr marL="1284973" indent="0">
              <a:buNone/>
              <a:defRPr sz="600"/>
            </a:lvl5pPr>
            <a:lvl6pPr marL="1606216" indent="0">
              <a:buNone/>
              <a:defRPr sz="600"/>
            </a:lvl6pPr>
            <a:lvl7pPr marL="1927460" indent="0">
              <a:buNone/>
              <a:defRPr sz="600"/>
            </a:lvl7pPr>
            <a:lvl8pPr marL="2248706" indent="0">
              <a:buNone/>
              <a:defRPr sz="600"/>
            </a:lvl8pPr>
            <a:lvl9pPr marL="2569949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2141485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048053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3749" y="168548"/>
            <a:ext cx="1839516" cy="58400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82" y="168548"/>
            <a:ext cx="5413623" cy="584001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1103489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  <a:prstGeom prst="rect">
            <a:avLst/>
          </a:prstGeom>
        </p:spPr>
        <p:txBody>
          <a:bodyPr vert="horz" lIns="64245" tIns="32121" rIns="64245" bIns="3212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1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225" indent="0" algn="ctr">
              <a:buNone/>
              <a:defRPr/>
            </a:lvl2pPr>
            <a:lvl3pPr marL="642453" indent="0" algn="ctr">
              <a:buNone/>
              <a:defRPr/>
            </a:lvl3pPr>
            <a:lvl4pPr marL="963678" indent="0" algn="ctr">
              <a:buNone/>
              <a:defRPr/>
            </a:lvl4pPr>
            <a:lvl5pPr marL="1284908" indent="0" algn="ctr">
              <a:buNone/>
              <a:defRPr/>
            </a:lvl5pPr>
            <a:lvl6pPr marL="1606134" indent="0" algn="ctr">
              <a:buNone/>
              <a:defRPr/>
            </a:lvl6pPr>
            <a:lvl7pPr marL="1927362" indent="0" algn="ctr">
              <a:buNone/>
              <a:defRPr/>
            </a:lvl7pPr>
            <a:lvl8pPr marL="2248591" indent="0" algn="ctr">
              <a:buNone/>
              <a:defRPr/>
            </a:lvl8pPr>
            <a:lvl9pPr marL="2569817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8753472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45" tIns="32121" rIns="64245" bIns="3212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2929863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  <a:prstGeom prst="rect">
            <a:avLst/>
          </a:prstGeom>
        </p:spPr>
        <p:txBody>
          <a:bodyPr vert="horz" lIns="64245" tIns="32121" rIns="64245" bIns="32121"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225" indent="0">
              <a:buNone/>
              <a:defRPr sz="1300"/>
            </a:lvl2pPr>
            <a:lvl3pPr marL="642453" indent="0">
              <a:buNone/>
              <a:defRPr sz="1100"/>
            </a:lvl3pPr>
            <a:lvl4pPr marL="963678" indent="0">
              <a:buNone/>
              <a:defRPr sz="1000"/>
            </a:lvl4pPr>
            <a:lvl5pPr marL="1284908" indent="0">
              <a:buNone/>
              <a:defRPr sz="1000"/>
            </a:lvl5pPr>
            <a:lvl6pPr marL="1606134" indent="0">
              <a:buNone/>
              <a:defRPr sz="1000"/>
            </a:lvl6pPr>
            <a:lvl7pPr marL="1927362" indent="0">
              <a:buNone/>
              <a:defRPr sz="1000"/>
            </a:lvl7pPr>
            <a:lvl8pPr marL="2248591" indent="0">
              <a:buNone/>
              <a:defRPr sz="1000"/>
            </a:lvl8pPr>
            <a:lvl9pPr marL="256981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8635713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45" tIns="32121" rIns="64245" bIns="3212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0" y="892983"/>
            <a:ext cx="3625453" cy="507206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8" y="892983"/>
            <a:ext cx="3625453" cy="507206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52478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45" tIns="32121" rIns="64245" bIns="32121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25" indent="0">
              <a:buNone/>
              <a:defRPr sz="1400" b="1"/>
            </a:lvl2pPr>
            <a:lvl3pPr marL="642453" indent="0">
              <a:buNone/>
              <a:defRPr sz="1300" b="1"/>
            </a:lvl3pPr>
            <a:lvl4pPr marL="963678" indent="0">
              <a:buNone/>
              <a:defRPr sz="1100" b="1"/>
            </a:lvl4pPr>
            <a:lvl5pPr marL="1284908" indent="0">
              <a:buNone/>
              <a:defRPr sz="1100" b="1"/>
            </a:lvl5pPr>
            <a:lvl6pPr marL="1606134" indent="0">
              <a:buNone/>
              <a:defRPr sz="1100" b="1"/>
            </a:lvl6pPr>
            <a:lvl7pPr marL="1927362" indent="0">
              <a:buNone/>
              <a:defRPr sz="1100" b="1"/>
            </a:lvl7pPr>
            <a:lvl8pPr marL="2248591" indent="0">
              <a:buNone/>
              <a:defRPr sz="1100" b="1"/>
            </a:lvl8pPr>
            <a:lvl9pPr marL="2569817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25" indent="0">
              <a:buNone/>
              <a:defRPr sz="1400" b="1"/>
            </a:lvl2pPr>
            <a:lvl3pPr marL="642453" indent="0">
              <a:buNone/>
              <a:defRPr sz="1300" b="1"/>
            </a:lvl3pPr>
            <a:lvl4pPr marL="963678" indent="0">
              <a:buNone/>
              <a:defRPr sz="1100" b="1"/>
            </a:lvl4pPr>
            <a:lvl5pPr marL="1284908" indent="0">
              <a:buNone/>
              <a:defRPr sz="1100" b="1"/>
            </a:lvl5pPr>
            <a:lvl6pPr marL="1606134" indent="0">
              <a:buNone/>
              <a:defRPr sz="1100" b="1"/>
            </a:lvl6pPr>
            <a:lvl7pPr marL="1927362" indent="0">
              <a:buNone/>
              <a:defRPr sz="1100" b="1"/>
            </a:lvl7pPr>
            <a:lvl8pPr marL="2248591" indent="0">
              <a:buNone/>
              <a:defRPr sz="1100" b="1"/>
            </a:lvl8pPr>
            <a:lvl9pPr marL="2569817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3242820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45" tIns="32121" rIns="64245" bIns="3212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8603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0" y="1154163"/>
            <a:ext cx="3625453" cy="560114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8" y="1154163"/>
            <a:ext cx="3625453" cy="560114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43522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9453773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1" y="273487"/>
            <a:ext cx="3008189" cy="1161975"/>
          </a:xfrm>
          <a:prstGeom prst="rect">
            <a:avLst/>
          </a:prstGeom>
        </p:spPr>
        <p:txBody>
          <a:bodyPr vert="horz" lIns="64245" tIns="32121" rIns="64245" bIns="32121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1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225" indent="0">
              <a:buNone/>
              <a:defRPr sz="800"/>
            </a:lvl2pPr>
            <a:lvl3pPr marL="642453" indent="0">
              <a:buNone/>
              <a:defRPr sz="700"/>
            </a:lvl3pPr>
            <a:lvl4pPr marL="963678" indent="0">
              <a:buNone/>
              <a:defRPr sz="600"/>
            </a:lvl4pPr>
            <a:lvl5pPr marL="1284908" indent="0">
              <a:buNone/>
              <a:defRPr sz="600"/>
            </a:lvl5pPr>
            <a:lvl6pPr marL="1606134" indent="0">
              <a:buNone/>
              <a:defRPr sz="600"/>
            </a:lvl6pPr>
            <a:lvl7pPr marL="1927362" indent="0">
              <a:buNone/>
              <a:defRPr sz="600"/>
            </a:lvl7pPr>
            <a:lvl8pPr marL="2248591" indent="0">
              <a:buNone/>
              <a:defRPr sz="600"/>
            </a:lvl8pPr>
            <a:lvl9pPr marL="2569817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821387018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9" y="4800824"/>
            <a:ext cx="5486177" cy="567035"/>
          </a:xfrm>
          <a:prstGeom prst="rect">
            <a:avLst/>
          </a:prstGeom>
        </p:spPr>
        <p:txBody>
          <a:bodyPr vert="horz" lIns="64245" tIns="32121" rIns="64245" bIns="32121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9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225" indent="0">
              <a:buNone/>
              <a:defRPr sz="2000"/>
            </a:lvl2pPr>
            <a:lvl3pPr marL="642453" indent="0">
              <a:buNone/>
              <a:defRPr sz="1700"/>
            </a:lvl3pPr>
            <a:lvl4pPr marL="963678" indent="0">
              <a:buNone/>
              <a:defRPr sz="1400"/>
            </a:lvl4pPr>
            <a:lvl5pPr marL="1284908" indent="0">
              <a:buNone/>
              <a:defRPr sz="1400"/>
            </a:lvl5pPr>
            <a:lvl6pPr marL="1606134" indent="0">
              <a:buNone/>
              <a:defRPr sz="1400"/>
            </a:lvl6pPr>
            <a:lvl7pPr marL="1927362" indent="0">
              <a:buNone/>
              <a:defRPr sz="1400"/>
            </a:lvl7pPr>
            <a:lvl8pPr marL="2248591" indent="0">
              <a:buNone/>
              <a:defRPr sz="1400"/>
            </a:lvl8pPr>
            <a:lvl9pPr marL="2569817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9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225" indent="0">
              <a:buNone/>
              <a:defRPr sz="800"/>
            </a:lvl2pPr>
            <a:lvl3pPr marL="642453" indent="0">
              <a:buNone/>
              <a:defRPr sz="700"/>
            </a:lvl3pPr>
            <a:lvl4pPr marL="963678" indent="0">
              <a:buNone/>
              <a:defRPr sz="600"/>
            </a:lvl4pPr>
            <a:lvl5pPr marL="1284908" indent="0">
              <a:buNone/>
              <a:defRPr sz="600"/>
            </a:lvl5pPr>
            <a:lvl6pPr marL="1606134" indent="0">
              <a:buNone/>
              <a:defRPr sz="600"/>
            </a:lvl6pPr>
            <a:lvl7pPr marL="1927362" indent="0">
              <a:buNone/>
              <a:defRPr sz="600"/>
            </a:lvl7pPr>
            <a:lvl8pPr marL="2248591" indent="0">
              <a:buNone/>
              <a:defRPr sz="600"/>
            </a:lvl8pPr>
            <a:lvl9pPr marL="2569817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53197600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45" tIns="32121" rIns="64245" bIns="3212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7481692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274588"/>
            <a:ext cx="2057176" cy="5690443"/>
          </a:xfrm>
          <a:prstGeom prst="rect">
            <a:avLst/>
          </a:prstGeom>
        </p:spPr>
        <p:txBody>
          <a:bodyPr vert="eaVert" lIns="64245" tIns="32121" rIns="64245" bIns="32121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274588"/>
            <a:ext cx="6064374" cy="569044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72246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2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208" indent="0" algn="ctr">
              <a:buNone/>
              <a:defRPr/>
            </a:lvl2pPr>
            <a:lvl3pPr marL="642420" indent="0" algn="ctr">
              <a:buNone/>
              <a:defRPr/>
            </a:lvl3pPr>
            <a:lvl4pPr marL="963629" indent="0" algn="ctr">
              <a:buNone/>
              <a:defRPr/>
            </a:lvl4pPr>
            <a:lvl5pPr marL="1284842" indent="0" algn="ctr">
              <a:buNone/>
              <a:defRPr/>
            </a:lvl5pPr>
            <a:lvl6pPr marL="1606052" indent="0" algn="ctr">
              <a:buNone/>
              <a:defRPr/>
            </a:lvl6pPr>
            <a:lvl7pPr marL="1927263" indent="0" algn="ctr">
              <a:buNone/>
              <a:defRPr/>
            </a:lvl7pPr>
            <a:lvl8pPr marL="2248476" indent="0" algn="ctr">
              <a:buNone/>
              <a:defRPr/>
            </a:lvl8pPr>
            <a:lvl9pPr marL="256968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4405023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4611124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208" indent="0">
              <a:buNone/>
              <a:defRPr sz="1300"/>
            </a:lvl2pPr>
            <a:lvl3pPr marL="642420" indent="0">
              <a:buNone/>
              <a:defRPr sz="1100"/>
            </a:lvl3pPr>
            <a:lvl4pPr marL="963629" indent="0">
              <a:buNone/>
              <a:defRPr sz="1000"/>
            </a:lvl4pPr>
            <a:lvl5pPr marL="1284842" indent="0">
              <a:buNone/>
              <a:defRPr sz="1000"/>
            </a:lvl5pPr>
            <a:lvl6pPr marL="1606052" indent="0">
              <a:buNone/>
              <a:defRPr sz="1000"/>
            </a:lvl6pPr>
            <a:lvl7pPr marL="1927263" indent="0">
              <a:buNone/>
              <a:defRPr sz="1000"/>
            </a:lvl7pPr>
            <a:lvl8pPr marL="2248476" indent="0">
              <a:buNone/>
              <a:defRPr sz="1000"/>
            </a:lvl8pPr>
            <a:lvl9pPr marL="256968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82582471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0" y="1902024"/>
            <a:ext cx="3625453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8" y="1902024"/>
            <a:ext cx="3625453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559642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08" indent="0">
              <a:buNone/>
              <a:defRPr sz="1400" b="1"/>
            </a:lvl2pPr>
            <a:lvl3pPr marL="642420" indent="0">
              <a:buNone/>
              <a:defRPr sz="1300" b="1"/>
            </a:lvl3pPr>
            <a:lvl4pPr marL="963629" indent="0">
              <a:buNone/>
              <a:defRPr sz="1100" b="1"/>
            </a:lvl4pPr>
            <a:lvl5pPr marL="1284842" indent="0">
              <a:buNone/>
              <a:defRPr sz="1100" b="1"/>
            </a:lvl5pPr>
            <a:lvl6pPr marL="1606052" indent="0">
              <a:buNone/>
              <a:defRPr sz="1100" b="1"/>
            </a:lvl6pPr>
            <a:lvl7pPr marL="1927263" indent="0">
              <a:buNone/>
              <a:defRPr sz="1100" b="1"/>
            </a:lvl7pPr>
            <a:lvl8pPr marL="2248476" indent="0">
              <a:buNone/>
              <a:defRPr sz="1100" b="1"/>
            </a:lvl8pPr>
            <a:lvl9pPr marL="2569686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208" indent="0">
              <a:buNone/>
              <a:defRPr sz="1400" b="1"/>
            </a:lvl2pPr>
            <a:lvl3pPr marL="642420" indent="0">
              <a:buNone/>
              <a:defRPr sz="1300" b="1"/>
            </a:lvl3pPr>
            <a:lvl4pPr marL="963629" indent="0">
              <a:buNone/>
              <a:defRPr sz="1100" b="1"/>
            </a:lvl4pPr>
            <a:lvl5pPr marL="1284842" indent="0">
              <a:buNone/>
              <a:defRPr sz="1100" b="1"/>
            </a:lvl5pPr>
            <a:lvl6pPr marL="1606052" indent="0">
              <a:buNone/>
              <a:defRPr sz="1100" b="1"/>
            </a:lvl6pPr>
            <a:lvl7pPr marL="1927263" indent="0">
              <a:buNone/>
              <a:defRPr sz="1100" b="1"/>
            </a:lvl7pPr>
            <a:lvl8pPr marL="2248476" indent="0">
              <a:buNone/>
              <a:defRPr sz="1100" b="1"/>
            </a:lvl8pPr>
            <a:lvl9pPr marL="2569686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2226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24" indent="0">
              <a:buNone/>
              <a:defRPr sz="1400" b="1"/>
            </a:lvl2pPr>
            <a:lvl3pPr marL="642849" indent="0">
              <a:buNone/>
              <a:defRPr sz="1300" b="1"/>
            </a:lvl3pPr>
            <a:lvl4pPr marL="964274" indent="0">
              <a:buNone/>
              <a:defRPr sz="1100" b="1"/>
            </a:lvl4pPr>
            <a:lvl5pPr marL="1285697" indent="0">
              <a:buNone/>
              <a:defRPr sz="1100" b="1"/>
            </a:lvl5pPr>
            <a:lvl6pPr marL="1607123" indent="0">
              <a:buNone/>
              <a:defRPr sz="1100" b="1"/>
            </a:lvl6pPr>
            <a:lvl7pPr marL="1928546" indent="0">
              <a:buNone/>
              <a:defRPr sz="1100" b="1"/>
            </a:lvl7pPr>
            <a:lvl8pPr marL="2249971" indent="0">
              <a:buNone/>
              <a:defRPr sz="1100" b="1"/>
            </a:lvl8pPr>
            <a:lvl9pPr marL="2571396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24" indent="0">
              <a:buNone/>
              <a:defRPr sz="1400" b="1"/>
            </a:lvl2pPr>
            <a:lvl3pPr marL="642849" indent="0">
              <a:buNone/>
              <a:defRPr sz="1300" b="1"/>
            </a:lvl3pPr>
            <a:lvl4pPr marL="964274" indent="0">
              <a:buNone/>
              <a:defRPr sz="1100" b="1"/>
            </a:lvl4pPr>
            <a:lvl5pPr marL="1285697" indent="0">
              <a:buNone/>
              <a:defRPr sz="1100" b="1"/>
            </a:lvl5pPr>
            <a:lvl6pPr marL="1607123" indent="0">
              <a:buNone/>
              <a:defRPr sz="1100" b="1"/>
            </a:lvl6pPr>
            <a:lvl7pPr marL="1928546" indent="0">
              <a:buNone/>
              <a:defRPr sz="1100" b="1"/>
            </a:lvl7pPr>
            <a:lvl8pPr marL="2249971" indent="0">
              <a:buNone/>
              <a:defRPr sz="1100" b="1"/>
            </a:lvl8pPr>
            <a:lvl9pPr marL="2571396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7503897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1827493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2651677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2" y="273488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2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208" indent="0">
              <a:buNone/>
              <a:defRPr sz="800"/>
            </a:lvl2pPr>
            <a:lvl3pPr marL="642420" indent="0">
              <a:buNone/>
              <a:defRPr sz="700"/>
            </a:lvl3pPr>
            <a:lvl4pPr marL="963629" indent="0">
              <a:buNone/>
              <a:defRPr sz="600"/>
            </a:lvl4pPr>
            <a:lvl5pPr marL="1284842" indent="0">
              <a:buNone/>
              <a:defRPr sz="600"/>
            </a:lvl5pPr>
            <a:lvl6pPr marL="1606052" indent="0">
              <a:buNone/>
              <a:defRPr sz="600"/>
            </a:lvl6pPr>
            <a:lvl7pPr marL="1927263" indent="0">
              <a:buNone/>
              <a:defRPr sz="600"/>
            </a:lvl7pPr>
            <a:lvl8pPr marL="2248476" indent="0">
              <a:buNone/>
              <a:defRPr sz="600"/>
            </a:lvl8pPr>
            <a:lvl9pPr marL="2569686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328359988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0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0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208" indent="0">
              <a:buNone/>
              <a:defRPr sz="2000"/>
            </a:lvl2pPr>
            <a:lvl3pPr marL="642420" indent="0">
              <a:buNone/>
              <a:defRPr sz="1700"/>
            </a:lvl3pPr>
            <a:lvl4pPr marL="963629" indent="0">
              <a:buNone/>
              <a:defRPr sz="1400"/>
            </a:lvl4pPr>
            <a:lvl5pPr marL="1284842" indent="0">
              <a:buNone/>
              <a:defRPr sz="1400"/>
            </a:lvl5pPr>
            <a:lvl6pPr marL="1606052" indent="0">
              <a:buNone/>
              <a:defRPr sz="1400"/>
            </a:lvl6pPr>
            <a:lvl7pPr marL="1927263" indent="0">
              <a:buNone/>
              <a:defRPr sz="1400"/>
            </a:lvl7pPr>
            <a:lvl8pPr marL="2248476" indent="0">
              <a:buNone/>
              <a:defRPr sz="1400"/>
            </a:lvl8pPr>
            <a:lvl9pPr marL="2569686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0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208" indent="0">
              <a:buNone/>
              <a:defRPr sz="800"/>
            </a:lvl2pPr>
            <a:lvl3pPr marL="642420" indent="0">
              <a:buNone/>
              <a:defRPr sz="700"/>
            </a:lvl3pPr>
            <a:lvl4pPr marL="963629" indent="0">
              <a:buNone/>
              <a:defRPr sz="600"/>
            </a:lvl4pPr>
            <a:lvl5pPr marL="1284842" indent="0">
              <a:buNone/>
              <a:defRPr sz="600"/>
            </a:lvl5pPr>
            <a:lvl6pPr marL="1606052" indent="0">
              <a:buNone/>
              <a:defRPr sz="600"/>
            </a:lvl6pPr>
            <a:lvl7pPr marL="1927263" indent="0">
              <a:buNone/>
              <a:defRPr sz="600"/>
            </a:lvl7pPr>
            <a:lvl8pPr marL="2248476" indent="0">
              <a:buNone/>
              <a:defRPr sz="600"/>
            </a:lvl8pPr>
            <a:lvl9pPr marL="2569686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31830057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713444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68548"/>
            <a:ext cx="1839516" cy="58400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84" y="168548"/>
            <a:ext cx="5411391" cy="584001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570805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3"/>
            <a:ext cx="6400354" cy="1752451"/>
          </a:xfrm>
          <a:prstGeom prst="rect">
            <a:avLst/>
          </a:prstGeom>
        </p:spPr>
        <p:txBody>
          <a:bodyPr vert="horz" lIns="64239" tIns="32118" rIns="64239" bIns="32118"/>
          <a:lstStyle>
            <a:lvl1pPr marL="0" indent="0" algn="ctr">
              <a:buNone/>
              <a:defRPr/>
            </a:lvl1pPr>
            <a:lvl2pPr marL="321192" indent="0" algn="ctr">
              <a:buNone/>
              <a:defRPr/>
            </a:lvl2pPr>
            <a:lvl3pPr marL="642387" indent="0" algn="ctr">
              <a:buNone/>
              <a:defRPr/>
            </a:lvl3pPr>
            <a:lvl4pPr marL="963580" indent="0" algn="ctr">
              <a:buNone/>
              <a:defRPr/>
            </a:lvl4pPr>
            <a:lvl5pPr marL="1284776" indent="0" algn="ctr">
              <a:buNone/>
              <a:defRPr/>
            </a:lvl5pPr>
            <a:lvl6pPr marL="1605970" indent="0" algn="ctr">
              <a:buNone/>
              <a:defRPr/>
            </a:lvl6pPr>
            <a:lvl7pPr marL="1927164" indent="0" algn="ctr">
              <a:buNone/>
              <a:defRPr/>
            </a:lvl7pPr>
            <a:lvl8pPr marL="2248361" indent="0" algn="ctr">
              <a:buNone/>
              <a:defRPr/>
            </a:lvl8pPr>
            <a:lvl9pPr marL="256955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506565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63"/>
            <a:ext cx="8228707" cy="4525119"/>
          </a:xfrm>
          <a:prstGeom prst="rect">
            <a:avLst/>
          </a:prstGeom>
        </p:spPr>
        <p:txBody>
          <a:bodyPr vert="horz" lIns="64239" tIns="32118" rIns="64239" bIns="32118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7548505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39" tIns="32118" rIns="64239" bIns="32118" anchor="b"/>
          <a:lstStyle>
            <a:lvl1pPr marL="0" indent="0">
              <a:buNone/>
              <a:defRPr sz="1400"/>
            </a:lvl1pPr>
            <a:lvl2pPr marL="321192" indent="0">
              <a:buNone/>
              <a:defRPr sz="1300"/>
            </a:lvl2pPr>
            <a:lvl3pPr marL="642387" indent="0">
              <a:buNone/>
              <a:defRPr sz="1100"/>
            </a:lvl3pPr>
            <a:lvl4pPr marL="963580" indent="0">
              <a:buNone/>
              <a:defRPr sz="1000"/>
            </a:lvl4pPr>
            <a:lvl5pPr marL="1284776" indent="0">
              <a:buNone/>
              <a:defRPr sz="1000"/>
            </a:lvl5pPr>
            <a:lvl6pPr marL="1605970" indent="0">
              <a:buNone/>
              <a:defRPr sz="1000"/>
            </a:lvl6pPr>
            <a:lvl7pPr marL="1927164" indent="0">
              <a:buNone/>
              <a:defRPr sz="1000"/>
            </a:lvl7pPr>
            <a:lvl8pPr marL="2248361" indent="0">
              <a:buNone/>
              <a:defRPr sz="1000"/>
            </a:lvl8pPr>
            <a:lvl9pPr marL="256955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90256170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63"/>
            <a:ext cx="4060775" cy="4525119"/>
          </a:xfrm>
          <a:prstGeom prst="rect">
            <a:avLst/>
          </a:prstGeom>
        </p:spPr>
        <p:txBody>
          <a:bodyPr vert="horz" lIns="64239" tIns="32118" rIns="64239" bIns="32118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63"/>
            <a:ext cx="4060775" cy="4525119"/>
          </a:xfrm>
          <a:prstGeom prst="rect">
            <a:avLst/>
          </a:prstGeom>
        </p:spPr>
        <p:txBody>
          <a:bodyPr vert="horz" lIns="64239" tIns="32118" rIns="64239" bIns="32118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420274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1721556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39" tIns="32118" rIns="64239" bIns="32118" anchor="b"/>
          <a:lstStyle>
            <a:lvl1pPr marL="0" indent="0">
              <a:buNone/>
              <a:defRPr sz="1700" b="1"/>
            </a:lvl1pPr>
            <a:lvl2pPr marL="321192" indent="0">
              <a:buNone/>
              <a:defRPr sz="1400" b="1"/>
            </a:lvl2pPr>
            <a:lvl3pPr marL="642387" indent="0">
              <a:buNone/>
              <a:defRPr sz="1300" b="1"/>
            </a:lvl3pPr>
            <a:lvl4pPr marL="963580" indent="0">
              <a:buNone/>
              <a:defRPr sz="1100" b="1"/>
            </a:lvl4pPr>
            <a:lvl5pPr marL="1284776" indent="0">
              <a:buNone/>
              <a:defRPr sz="1100" b="1"/>
            </a:lvl5pPr>
            <a:lvl6pPr marL="1605970" indent="0">
              <a:buNone/>
              <a:defRPr sz="1100" b="1"/>
            </a:lvl6pPr>
            <a:lvl7pPr marL="1927164" indent="0">
              <a:buNone/>
              <a:defRPr sz="1100" b="1"/>
            </a:lvl7pPr>
            <a:lvl8pPr marL="2248361" indent="0">
              <a:buNone/>
              <a:defRPr sz="1100" b="1"/>
            </a:lvl8pPr>
            <a:lvl9pPr marL="256955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39" tIns="32118" rIns="64239" bIns="32118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39" tIns="32118" rIns="64239" bIns="32118" anchor="b"/>
          <a:lstStyle>
            <a:lvl1pPr marL="0" indent="0">
              <a:buNone/>
              <a:defRPr sz="1700" b="1"/>
            </a:lvl1pPr>
            <a:lvl2pPr marL="321192" indent="0">
              <a:buNone/>
              <a:defRPr sz="1400" b="1"/>
            </a:lvl2pPr>
            <a:lvl3pPr marL="642387" indent="0">
              <a:buNone/>
              <a:defRPr sz="1300" b="1"/>
            </a:lvl3pPr>
            <a:lvl4pPr marL="963580" indent="0">
              <a:buNone/>
              <a:defRPr sz="1100" b="1"/>
            </a:lvl4pPr>
            <a:lvl5pPr marL="1284776" indent="0">
              <a:buNone/>
              <a:defRPr sz="1100" b="1"/>
            </a:lvl5pPr>
            <a:lvl6pPr marL="1605970" indent="0">
              <a:buNone/>
              <a:defRPr sz="1100" b="1"/>
            </a:lvl6pPr>
            <a:lvl7pPr marL="1927164" indent="0">
              <a:buNone/>
              <a:defRPr sz="1100" b="1"/>
            </a:lvl7pPr>
            <a:lvl8pPr marL="2248361" indent="0">
              <a:buNone/>
              <a:defRPr sz="1100" b="1"/>
            </a:lvl8pPr>
            <a:lvl9pPr marL="256955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39" tIns="32118" rIns="64239" bIns="32118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5691354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1167167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30997806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3" y="273489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39" tIns="32118" rIns="64239" bIns="32118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3" y="1435448"/>
            <a:ext cx="3008189" cy="4690318"/>
          </a:xfrm>
          <a:prstGeom prst="rect">
            <a:avLst/>
          </a:prstGeom>
        </p:spPr>
        <p:txBody>
          <a:bodyPr vert="horz" lIns="64239" tIns="32118" rIns="64239" bIns="32118"/>
          <a:lstStyle>
            <a:lvl1pPr marL="0" indent="0">
              <a:buNone/>
              <a:defRPr sz="1000"/>
            </a:lvl1pPr>
            <a:lvl2pPr marL="321192" indent="0">
              <a:buNone/>
              <a:defRPr sz="800"/>
            </a:lvl2pPr>
            <a:lvl3pPr marL="642387" indent="0">
              <a:buNone/>
              <a:defRPr sz="700"/>
            </a:lvl3pPr>
            <a:lvl4pPr marL="963580" indent="0">
              <a:buNone/>
              <a:defRPr sz="600"/>
            </a:lvl4pPr>
            <a:lvl5pPr marL="1284776" indent="0">
              <a:buNone/>
              <a:defRPr sz="600"/>
            </a:lvl5pPr>
            <a:lvl6pPr marL="1605970" indent="0">
              <a:buNone/>
              <a:defRPr sz="600"/>
            </a:lvl6pPr>
            <a:lvl7pPr marL="1927164" indent="0">
              <a:buNone/>
              <a:defRPr sz="600"/>
            </a:lvl7pPr>
            <a:lvl8pPr marL="2248361" indent="0">
              <a:buNone/>
              <a:defRPr sz="600"/>
            </a:lvl8pPr>
            <a:lvl9pPr marL="256955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007870631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1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1" y="612800"/>
            <a:ext cx="5486177" cy="4114354"/>
          </a:xfrm>
          <a:prstGeom prst="rect">
            <a:avLst/>
          </a:prstGeom>
        </p:spPr>
        <p:txBody>
          <a:bodyPr vert="horz" lIns="64239" tIns="32118" rIns="64239" bIns="32118"/>
          <a:lstStyle>
            <a:lvl1pPr marL="0" indent="0">
              <a:buNone/>
              <a:defRPr sz="2200"/>
            </a:lvl1pPr>
            <a:lvl2pPr marL="321192" indent="0">
              <a:buNone/>
              <a:defRPr sz="2000"/>
            </a:lvl2pPr>
            <a:lvl3pPr marL="642387" indent="0">
              <a:buNone/>
              <a:defRPr sz="1700"/>
            </a:lvl3pPr>
            <a:lvl4pPr marL="963580" indent="0">
              <a:buNone/>
              <a:defRPr sz="1400"/>
            </a:lvl4pPr>
            <a:lvl5pPr marL="1284776" indent="0">
              <a:buNone/>
              <a:defRPr sz="1400"/>
            </a:lvl5pPr>
            <a:lvl6pPr marL="1605970" indent="0">
              <a:buNone/>
              <a:defRPr sz="1400"/>
            </a:lvl6pPr>
            <a:lvl7pPr marL="1927164" indent="0">
              <a:buNone/>
              <a:defRPr sz="1400"/>
            </a:lvl7pPr>
            <a:lvl8pPr marL="2248361" indent="0">
              <a:buNone/>
              <a:defRPr sz="1400"/>
            </a:lvl8pPr>
            <a:lvl9pPr marL="2569554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1" y="5367860"/>
            <a:ext cx="5486177" cy="804788"/>
          </a:xfrm>
          <a:prstGeom prst="rect">
            <a:avLst/>
          </a:prstGeom>
        </p:spPr>
        <p:txBody>
          <a:bodyPr vert="horz" lIns="64239" tIns="32118" rIns="64239" bIns="32118"/>
          <a:lstStyle>
            <a:lvl1pPr marL="0" indent="0">
              <a:buNone/>
              <a:defRPr sz="1000"/>
            </a:lvl1pPr>
            <a:lvl2pPr marL="321192" indent="0">
              <a:buNone/>
              <a:defRPr sz="800"/>
            </a:lvl2pPr>
            <a:lvl3pPr marL="642387" indent="0">
              <a:buNone/>
              <a:defRPr sz="700"/>
            </a:lvl3pPr>
            <a:lvl4pPr marL="963580" indent="0">
              <a:buNone/>
              <a:defRPr sz="600"/>
            </a:lvl4pPr>
            <a:lvl5pPr marL="1284776" indent="0">
              <a:buNone/>
              <a:defRPr sz="600"/>
            </a:lvl5pPr>
            <a:lvl6pPr marL="1605970" indent="0">
              <a:buNone/>
              <a:defRPr sz="600"/>
            </a:lvl6pPr>
            <a:lvl7pPr marL="1927164" indent="0">
              <a:buNone/>
              <a:defRPr sz="600"/>
            </a:lvl7pPr>
            <a:lvl8pPr marL="2248361" indent="0">
              <a:buNone/>
              <a:defRPr sz="600"/>
            </a:lvl8pPr>
            <a:lvl9pPr marL="256955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64592800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63"/>
            <a:ext cx="8228707" cy="4525119"/>
          </a:xfrm>
          <a:prstGeom prst="rect">
            <a:avLst/>
          </a:prstGeom>
        </p:spPr>
        <p:txBody>
          <a:bodyPr vert="eaVert" lIns="64239" tIns="32118" rIns="64239" bIns="32118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5951080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1600663"/>
            <a:ext cx="2057176" cy="452511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63"/>
            <a:ext cx="6064374" cy="4525119"/>
          </a:xfrm>
          <a:prstGeom prst="rect">
            <a:avLst/>
          </a:prstGeom>
        </p:spPr>
        <p:txBody>
          <a:bodyPr vert="eaVert" lIns="64239" tIns="32118" rIns="64239" bIns="32118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6992359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4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175" indent="0" algn="ctr">
              <a:buNone/>
              <a:defRPr/>
            </a:lvl2pPr>
            <a:lvl3pPr marL="642354" indent="0" algn="ctr">
              <a:buNone/>
              <a:defRPr/>
            </a:lvl3pPr>
            <a:lvl4pPr marL="963530" indent="0" algn="ctr">
              <a:buNone/>
              <a:defRPr/>
            </a:lvl4pPr>
            <a:lvl5pPr marL="1284710" indent="0" algn="ctr">
              <a:buNone/>
              <a:defRPr/>
            </a:lvl5pPr>
            <a:lvl6pPr marL="1605888" indent="0" algn="ctr">
              <a:buNone/>
              <a:defRPr/>
            </a:lvl6pPr>
            <a:lvl7pPr marL="1927066" indent="0" algn="ctr">
              <a:buNone/>
              <a:defRPr/>
            </a:lvl7pPr>
            <a:lvl8pPr marL="2248246" indent="0" algn="ctr">
              <a:buNone/>
              <a:defRPr/>
            </a:lvl8pPr>
            <a:lvl9pPr marL="256942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2251064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970879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175" indent="0">
              <a:buNone/>
              <a:defRPr sz="1300"/>
            </a:lvl2pPr>
            <a:lvl3pPr marL="642354" indent="0">
              <a:buNone/>
              <a:defRPr sz="1100"/>
            </a:lvl3pPr>
            <a:lvl4pPr marL="963530" indent="0">
              <a:buNone/>
              <a:defRPr sz="1000"/>
            </a:lvl4pPr>
            <a:lvl5pPr marL="1284710" indent="0">
              <a:buNone/>
              <a:defRPr sz="1000"/>
            </a:lvl5pPr>
            <a:lvl6pPr marL="1605888" indent="0">
              <a:buNone/>
              <a:defRPr sz="1000"/>
            </a:lvl6pPr>
            <a:lvl7pPr marL="1927066" indent="0">
              <a:buNone/>
              <a:defRPr sz="1000"/>
            </a:lvl7pPr>
            <a:lvl8pPr marL="2248246" indent="0">
              <a:buNone/>
              <a:defRPr sz="1000"/>
            </a:lvl8pPr>
            <a:lvl9pPr marL="256942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56465892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89046325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0" y="3536156"/>
            <a:ext cx="3625453" cy="3321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8" y="3536156"/>
            <a:ext cx="3625453" cy="332184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0363845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175" indent="0">
              <a:buNone/>
              <a:defRPr sz="1400" b="1"/>
            </a:lvl2pPr>
            <a:lvl3pPr marL="642354" indent="0">
              <a:buNone/>
              <a:defRPr sz="1300" b="1"/>
            </a:lvl3pPr>
            <a:lvl4pPr marL="963530" indent="0">
              <a:buNone/>
              <a:defRPr sz="1100" b="1"/>
            </a:lvl4pPr>
            <a:lvl5pPr marL="1284710" indent="0">
              <a:buNone/>
              <a:defRPr sz="1100" b="1"/>
            </a:lvl5pPr>
            <a:lvl6pPr marL="1605888" indent="0">
              <a:buNone/>
              <a:defRPr sz="1100" b="1"/>
            </a:lvl6pPr>
            <a:lvl7pPr marL="1927066" indent="0">
              <a:buNone/>
              <a:defRPr sz="1100" b="1"/>
            </a:lvl7pPr>
            <a:lvl8pPr marL="2248246" indent="0">
              <a:buNone/>
              <a:defRPr sz="1100" b="1"/>
            </a:lvl8pPr>
            <a:lvl9pPr marL="2569423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175" indent="0">
              <a:buNone/>
              <a:defRPr sz="1400" b="1"/>
            </a:lvl2pPr>
            <a:lvl3pPr marL="642354" indent="0">
              <a:buNone/>
              <a:defRPr sz="1300" b="1"/>
            </a:lvl3pPr>
            <a:lvl4pPr marL="963530" indent="0">
              <a:buNone/>
              <a:defRPr sz="1100" b="1"/>
            </a:lvl4pPr>
            <a:lvl5pPr marL="1284710" indent="0">
              <a:buNone/>
              <a:defRPr sz="1100" b="1"/>
            </a:lvl5pPr>
            <a:lvl6pPr marL="1605888" indent="0">
              <a:buNone/>
              <a:defRPr sz="1100" b="1"/>
            </a:lvl6pPr>
            <a:lvl7pPr marL="1927066" indent="0">
              <a:buNone/>
              <a:defRPr sz="1100" b="1"/>
            </a:lvl7pPr>
            <a:lvl8pPr marL="2248246" indent="0">
              <a:buNone/>
              <a:defRPr sz="1100" b="1"/>
            </a:lvl8pPr>
            <a:lvl9pPr marL="2569423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6453491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5286034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35075631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4" y="273490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4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175" indent="0">
              <a:buNone/>
              <a:defRPr sz="800"/>
            </a:lvl2pPr>
            <a:lvl3pPr marL="642354" indent="0">
              <a:buNone/>
              <a:defRPr sz="700"/>
            </a:lvl3pPr>
            <a:lvl4pPr marL="963530" indent="0">
              <a:buNone/>
              <a:defRPr sz="600"/>
            </a:lvl4pPr>
            <a:lvl5pPr marL="1284710" indent="0">
              <a:buNone/>
              <a:defRPr sz="600"/>
            </a:lvl5pPr>
            <a:lvl6pPr marL="1605888" indent="0">
              <a:buNone/>
              <a:defRPr sz="600"/>
            </a:lvl6pPr>
            <a:lvl7pPr marL="1927066" indent="0">
              <a:buNone/>
              <a:defRPr sz="600"/>
            </a:lvl7pPr>
            <a:lvl8pPr marL="2248246" indent="0">
              <a:buNone/>
              <a:defRPr sz="600"/>
            </a:lvl8pPr>
            <a:lvl9pPr marL="2569423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749845920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2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2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175" indent="0">
              <a:buNone/>
              <a:defRPr sz="2000"/>
            </a:lvl2pPr>
            <a:lvl3pPr marL="642354" indent="0">
              <a:buNone/>
              <a:defRPr sz="1700"/>
            </a:lvl3pPr>
            <a:lvl4pPr marL="963530" indent="0">
              <a:buNone/>
              <a:defRPr sz="1400"/>
            </a:lvl4pPr>
            <a:lvl5pPr marL="1284710" indent="0">
              <a:buNone/>
              <a:defRPr sz="1400"/>
            </a:lvl5pPr>
            <a:lvl6pPr marL="1605888" indent="0">
              <a:buNone/>
              <a:defRPr sz="1400"/>
            </a:lvl6pPr>
            <a:lvl7pPr marL="1927066" indent="0">
              <a:buNone/>
              <a:defRPr sz="1400"/>
            </a:lvl7pPr>
            <a:lvl8pPr marL="2248246" indent="0">
              <a:buNone/>
              <a:defRPr sz="1400"/>
            </a:lvl8pPr>
            <a:lvl9pPr marL="2569423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2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175" indent="0">
              <a:buNone/>
              <a:defRPr sz="800"/>
            </a:lvl2pPr>
            <a:lvl3pPr marL="642354" indent="0">
              <a:buNone/>
              <a:defRPr sz="700"/>
            </a:lvl3pPr>
            <a:lvl4pPr marL="963530" indent="0">
              <a:buNone/>
              <a:defRPr sz="600"/>
            </a:lvl4pPr>
            <a:lvl5pPr marL="1284710" indent="0">
              <a:buNone/>
              <a:defRPr sz="600"/>
            </a:lvl5pPr>
            <a:lvl6pPr marL="1605888" indent="0">
              <a:buNone/>
              <a:defRPr sz="600"/>
            </a:lvl6pPr>
            <a:lvl7pPr marL="1927066" indent="0">
              <a:buNone/>
              <a:defRPr sz="600"/>
            </a:lvl7pPr>
            <a:lvl8pPr marL="2248246" indent="0">
              <a:buNone/>
              <a:defRPr sz="600"/>
            </a:lvl8pPr>
            <a:lvl9pPr marL="2569423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936682392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4969215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0"/>
            <a:ext cx="1839516" cy="685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86" y="0"/>
            <a:ext cx="5411391" cy="6858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3182296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5"/>
            <a:ext cx="6400354" cy="1752451"/>
          </a:xfrm>
          <a:prstGeom prst="rect">
            <a:avLst/>
          </a:prstGeom>
        </p:spPr>
        <p:txBody>
          <a:bodyPr vert="horz" lIns="64232" tIns="32114" rIns="64232" bIns="32114"/>
          <a:lstStyle>
            <a:lvl1pPr marL="0" indent="0" algn="ctr">
              <a:buNone/>
              <a:defRPr/>
            </a:lvl1pPr>
            <a:lvl2pPr marL="321159" indent="0" algn="ctr">
              <a:buNone/>
              <a:defRPr/>
            </a:lvl2pPr>
            <a:lvl3pPr marL="642321" indent="0" algn="ctr">
              <a:buNone/>
              <a:defRPr/>
            </a:lvl3pPr>
            <a:lvl4pPr marL="963480" indent="0" algn="ctr">
              <a:buNone/>
              <a:defRPr/>
            </a:lvl4pPr>
            <a:lvl5pPr marL="1284645" indent="0" algn="ctr">
              <a:buNone/>
              <a:defRPr/>
            </a:lvl5pPr>
            <a:lvl6pPr marL="1605806" indent="0" algn="ctr">
              <a:buNone/>
              <a:defRPr/>
            </a:lvl6pPr>
            <a:lvl7pPr marL="1926967" indent="0" algn="ctr">
              <a:buNone/>
              <a:defRPr/>
            </a:lvl7pPr>
            <a:lvl8pPr marL="2248131" indent="0" algn="ctr">
              <a:buNone/>
              <a:defRPr/>
            </a:lvl8pPr>
            <a:lvl9pPr marL="2569291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5166553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65"/>
            <a:ext cx="8228707" cy="4525119"/>
          </a:xfrm>
          <a:prstGeom prst="rect">
            <a:avLst/>
          </a:prstGeom>
        </p:spPr>
        <p:txBody>
          <a:bodyPr vert="horz" lIns="64232" tIns="32114" rIns="64232" bIns="32114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215577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9" y="273475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49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24" indent="0">
              <a:buNone/>
              <a:defRPr sz="800"/>
            </a:lvl2pPr>
            <a:lvl3pPr marL="642849" indent="0">
              <a:buNone/>
              <a:defRPr sz="700"/>
            </a:lvl3pPr>
            <a:lvl4pPr marL="964274" indent="0">
              <a:buNone/>
              <a:defRPr sz="600"/>
            </a:lvl4pPr>
            <a:lvl5pPr marL="1285697" indent="0">
              <a:buNone/>
              <a:defRPr sz="600"/>
            </a:lvl5pPr>
            <a:lvl6pPr marL="1607123" indent="0">
              <a:buNone/>
              <a:defRPr sz="600"/>
            </a:lvl6pPr>
            <a:lvl7pPr marL="1928546" indent="0">
              <a:buNone/>
              <a:defRPr sz="600"/>
            </a:lvl7pPr>
            <a:lvl8pPr marL="2249971" indent="0">
              <a:buNone/>
              <a:defRPr sz="600"/>
            </a:lvl8pPr>
            <a:lvl9pPr marL="2571396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080222807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32" tIns="32114" rIns="64232" bIns="32114" anchor="b"/>
          <a:lstStyle>
            <a:lvl1pPr marL="0" indent="0">
              <a:buNone/>
              <a:defRPr sz="1400"/>
            </a:lvl1pPr>
            <a:lvl2pPr marL="321159" indent="0">
              <a:buNone/>
              <a:defRPr sz="1300"/>
            </a:lvl2pPr>
            <a:lvl3pPr marL="642321" indent="0">
              <a:buNone/>
              <a:defRPr sz="1100"/>
            </a:lvl3pPr>
            <a:lvl4pPr marL="963480" indent="0">
              <a:buNone/>
              <a:defRPr sz="1000"/>
            </a:lvl4pPr>
            <a:lvl5pPr marL="1284645" indent="0">
              <a:buNone/>
              <a:defRPr sz="1000"/>
            </a:lvl5pPr>
            <a:lvl6pPr marL="1605806" indent="0">
              <a:buNone/>
              <a:defRPr sz="1000"/>
            </a:lvl6pPr>
            <a:lvl7pPr marL="1926967" indent="0">
              <a:buNone/>
              <a:defRPr sz="1000"/>
            </a:lvl7pPr>
            <a:lvl8pPr marL="2248131" indent="0">
              <a:buNone/>
              <a:defRPr sz="1000"/>
            </a:lvl8pPr>
            <a:lvl9pPr marL="256929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286437347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65"/>
            <a:ext cx="4060775" cy="4525119"/>
          </a:xfrm>
          <a:prstGeom prst="rect">
            <a:avLst/>
          </a:prstGeom>
        </p:spPr>
        <p:txBody>
          <a:bodyPr vert="horz" lIns="64232" tIns="32114" rIns="64232" bIns="32114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65"/>
            <a:ext cx="4060775" cy="4525119"/>
          </a:xfrm>
          <a:prstGeom prst="rect">
            <a:avLst/>
          </a:prstGeom>
        </p:spPr>
        <p:txBody>
          <a:bodyPr vert="horz" lIns="64232" tIns="32114" rIns="64232" bIns="32114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079144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32" tIns="32114" rIns="64232" bIns="32114" anchor="b"/>
          <a:lstStyle>
            <a:lvl1pPr marL="0" indent="0">
              <a:buNone/>
              <a:defRPr sz="1700" b="1"/>
            </a:lvl1pPr>
            <a:lvl2pPr marL="321159" indent="0">
              <a:buNone/>
              <a:defRPr sz="1400" b="1"/>
            </a:lvl2pPr>
            <a:lvl3pPr marL="642321" indent="0">
              <a:buNone/>
              <a:defRPr sz="1300" b="1"/>
            </a:lvl3pPr>
            <a:lvl4pPr marL="963480" indent="0">
              <a:buNone/>
              <a:defRPr sz="1100" b="1"/>
            </a:lvl4pPr>
            <a:lvl5pPr marL="1284645" indent="0">
              <a:buNone/>
              <a:defRPr sz="1100" b="1"/>
            </a:lvl5pPr>
            <a:lvl6pPr marL="1605806" indent="0">
              <a:buNone/>
              <a:defRPr sz="1100" b="1"/>
            </a:lvl6pPr>
            <a:lvl7pPr marL="1926967" indent="0">
              <a:buNone/>
              <a:defRPr sz="1100" b="1"/>
            </a:lvl7pPr>
            <a:lvl8pPr marL="2248131" indent="0">
              <a:buNone/>
              <a:defRPr sz="1100" b="1"/>
            </a:lvl8pPr>
            <a:lvl9pPr marL="256929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32" tIns="32114" rIns="64232" bIns="32114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32" tIns="32114" rIns="64232" bIns="32114" anchor="b"/>
          <a:lstStyle>
            <a:lvl1pPr marL="0" indent="0">
              <a:buNone/>
              <a:defRPr sz="1700" b="1"/>
            </a:lvl1pPr>
            <a:lvl2pPr marL="321159" indent="0">
              <a:buNone/>
              <a:defRPr sz="1400" b="1"/>
            </a:lvl2pPr>
            <a:lvl3pPr marL="642321" indent="0">
              <a:buNone/>
              <a:defRPr sz="1300" b="1"/>
            </a:lvl3pPr>
            <a:lvl4pPr marL="963480" indent="0">
              <a:buNone/>
              <a:defRPr sz="1100" b="1"/>
            </a:lvl4pPr>
            <a:lvl5pPr marL="1284645" indent="0">
              <a:buNone/>
              <a:defRPr sz="1100" b="1"/>
            </a:lvl5pPr>
            <a:lvl6pPr marL="1605806" indent="0">
              <a:buNone/>
              <a:defRPr sz="1100" b="1"/>
            </a:lvl6pPr>
            <a:lvl7pPr marL="1926967" indent="0">
              <a:buNone/>
              <a:defRPr sz="1100" b="1"/>
            </a:lvl7pPr>
            <a:lvl8pPr marL="2248131" indent="0">
              <a:buNone/>
              <a:defRPr sz="1100" b="1"/>
            </a:lvl8pPr>
            <a:lvl9pPr marL="256929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32" tIns="32114" rIns="64232" bIns="32114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3360957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3836402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91247643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5" y="273491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32" tIns="32114" rIns="64232" bIns="32114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5" y="1435448"/>
            <a:ext cx="3008189" cy="4690318"/>
          </a:xfrm>
          <a:prstGeom prst="rect">
            <a:avLst/>
          </a:prstGeom>
        </p:spPr>
        <p:txBody>
          <a:bodyPr vert="horz" lIns="64232" tIns="32114" rIns="64232" bIns="32114"/>
          <a:lstStyle>
            <a:lvl1pPr marL="0" indent="0">
              <a:buNone/>
              <a:defRPr sz="1000"/>
            </a:lvl1pPr>
            <a:lvl2pPr marL="321159" indent="0">
              <a:buNone/>
              <a:defRPr sz="800"/>
            </a:lvl2pPr>
            <a:lvl3pPr marL="642321" indent="0">
              <a:buNone/>
              <a:defRPr sz="700"/>
            </a:lvl3pPr>
            <a:lvl4pPr marL="963480" indent="0">
              <a:buNone/>
              <a:defRPr sz="600"/>
            </a:lvl4pPr>
            <a:lvl5pPr marL="1284645" indent="0">
              <a:buNone/>
              <a:defRPr sz="600"/>
            </a:lvl5pPr>
            <a:lvl6pPr marL="1605806" indent="0">
              <a:buNone/>
              <a:defRPr sz="600"/>
            </a:lvl6pPr>
            <a:lvl7pPr marL="1926967" indent="0">
              <a:buNone/>
              <a:defRPr sz="600"/>
            </a:lvl7pPr>
            <a:lvl8pPr marL="2248131" indent="0">
              <a:buNone/>
              <a:defRPr sz="600"/>
            </a:lvl8pPr>
            <a:lvl9pPr marL="256929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599273756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3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3" y="612800"/>
            <a:ext cx="5486177" cy="4114354"/>
          </a:xfrm>
          <a:prstGeom prst="rect">
            <a:avLst/>
          </a:prstGeom>
        </p:spPr>
        <p:txBody>
          <a:bodyPr vert="horz" lIns="64232" tIns="32114" rIns="64232" bIns="32114"/>
          <a:lstStyle>
            <a:lvl1pPr marL="0" indent="0">
              <a:buNone/>
              <a:defRPr sz="2200"/>
            </a:lvl1pPr>
            <a:lvl2pPr marL="321159" indent="0">
              <a:buNone/>
              <a:defRPr sz="2000"/>
            </a:lvl2pPr>
            <a:lvl3pPr marL="642321" indent="0">
              <a:buNone/>
              <a:defRPr sz="1700"/>
            </a:lvl3pPr>
            <a:lvl4pPr marL="963480" indent="0">
              <a:buNone/>
              <a:defRPr sz="1400"/>
            </a:lvl4pPr>
            <a:lvl5pPr marL="1284645" indent="0">
              <a:buNone/>
              <a:defRPr sz="1400"/>
            </a:lvl5pPr>
            <a:lvl6pPr marL="1605806" indent="0">
              <a:buNone/>
              <a:defRPr sz="1400"/>
            </a:lvl6pPr>
            <a:lvl7pPr marL="1926967" indent="0">
              <a:buNone/>
              <a:defRPr sz="1400"/>
            </a:lvl7pPr>
            <a:lvl8pPr marL="2248131" indent="0">
              <a:buNone/>
              <a:defRPr sz="1400"/>
            </a:lvl8pPr>
            <a:lvl9pPr marL="2569291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3" y="5367860"/>
            <a:ext cx="5486177" cy="804788"/>
          </a:xfrm>
          <a:prstGeom prst="rect">
            <a:avLst/>
          </a:prstGeom>
        </p:spPr>
        <p:txBody>
          <a:bodyPr vert="horz" lIns="64232" tIns="32114" rIns="64232" bIns="32114"/>
          <a:lstStyle>
            <a:lvl1pPr marL="0" indent="0">
              <a:buNone/>
              <a:defRPr sz="1000"/>
            </a:lvl1pPr>
            <a:lvl2pPr marL="321159" indent="0">
              <a:buNone/>
              <a:defRPr sz="800"/>
            </a:lvl2pPr>
            <a:lvl3pPr marL="642321" indent="0">
              <a:buNone/>
              <a:defRPr sz="700"/>
            </a:lvl3pPr>
            <a:lvl4pPr marL="963480" indent="0">
              <a:buNone/>
              <a:defRPr sz="600"/>
            </a:lvl4pPr>
            <a:lvl5pPr marL="1284645" indent="0">
              <a:buNone/>
              <a:defRPr sz="600"/>
            </a:lvl5pPr>
            <a:lvl6pPr marL="1605806" indent="0">
              <a:buNone/>
              <a:defRPr sz="600"/>
            </a:lvl6pPr>
            <a:lvl7pPr marL="1926967" indent="0">
              <a:buNone/>
              <a:defRPr sz="600"/>
            </a:lvl7pPr>
            <a:lvl8pPr marL="2248131" indent="0">
              <a:buNone/>
              <a:defRPr sz="600"/>
            </a:lvl8pPr>
            <a:lvl9pPr marL="256929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232818203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65"/>
            <a:ext cx="8228707" cy="4525119"/>
          </a:xfrm>
          <a:prstGeom prst="rect">
            <a:avLst/>
          </a:prstGeom>
        </p:spPr>
        <p:txBody>
          <a:bodyPr vert="eaVert" lIns="64232" tIns="32114" rIns="64232" bIns="32114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3047702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1600647"/>
            <a:ext cx="2057176" cy="47751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47"/>
            <a:ext cx="6064374" cy="4775150"/>
          </a:xfrm>
          <a:prstGeom prst="rect">
            <a:avLst/>
          </a:prstGeom>
        </p:spPr>
        <p:txBody>
          <a:bodyPr vert="eaVert" lIns="64232" tIns="32114" rIns="64232" bIns="32114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0786187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6"/>
            <a:ext cx="6400354" cy="1752451"/>
          </a:xfrm>
          <a:prstGeom prst="rect">
            <a:avLst/>
          </a:prstGeom>
        </p:spPr>
        <p:txBody>
          <a:bodyPr vert="horz" lIns="64229" tIns="32113" rIns="64229" bIns="32113"/>
          <a:lstStyle>
            <a:lvl1pPr marL="0" indent="0" algn="ctr">
              <a:buNone/>
              <a:defRPr/>
            </a:lvl1pPr>
            <a:lvl2pPr marL="321142" indent="0" algn="ctr">
              <a:buNone/>
              <a:defRPr/>
            </a:lvl2pPr>
            <a:lvl3pPr marL="642288" indent="0" algn="ctr">
              <a:buNone/>
              <a:defRPr/>
            </a:lvl3pPr>
            <a:lvl4pPr marL="963431" indent="0" algn="ctr">
              <a:buNone/>
              <a:defRPr/>
            </a:lvl4pPr>
            <a:lvl5pPr marL="1284579" indent="0" algn="ctr">
              <a:buNone/>
              <a:defRPr/>
            </a:lvl5pPr>
            <a:lvl6pPr marL="1605724" indent="0" algn="ctr">
              <a:buNone/>
              <a:defRPr/>
            </a:lvl6pPr>
            <a:lvl7pPr marL="1926868" indent="0" algn="ctr">
              <a:buNone/>
              <a:defRPr/>
            </a:lvl7pPr>
            <a:lvl8pPr marL="2248016" indent="0" algn="ctr">
              <a:buNone/>
              <a:defRPr/>
            </a:lvl8pPr>
            <a:lvl9pPr marL="256916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330769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91" tIns="32146" rIns="64291" bIns="3214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47"/>
            <a:ext cx="8228707" cy="4525119"/>
          </a:xfrm>
          <a:prstGeom prst="rect">
            <a:avLst/>
          </a:prstGeom>
        </p:spPr>
        <p:txBody>
          <a:bodyPr vert="horz" lIns="64291" tIns="32146" rIns="64291" bIns="32146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1373187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37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37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24" indent="0">
              <a:buNone/>
              <a:defRPr sz="2000"/>
            </a:lvl2pPr>
            <a:lvl3pPr marL="642849" indent="0">
              <a:buNone/>
              <a:defRPr sz="1700"/>
            </a:lvl3pPr>
            <a:lvl4pPr marL="964274" indent="0">
              <a:buNone/>
              <a:defRPr sz="1400"/>
            </a:lvl4pPr>
            <a:lvl5pPr marL="1285697" indent="0">
              <a:buNone/>
              <a:defRPr sz="1400"/>
            </a:lvl5pPr>
            <a:lvl6pPr marL="1607123" indent="0">
              <a:buNone/>
              <a:defRPr sz="1400"/>
            </a:lvl6pPr>
            <a:lvl7pPr marL="1928546" indent="0">
              <a:buNone/>
              <a:defRPr sz="1400"/>
            </a:lvl7pPr>
            <a:lvl8pPr marL="2249971" indent="0">
              <a:buNone/>
              <a:defRPr sz="1400"/>
            </a:lvl8pPr>
            <a:lvl9pPr marL="2571396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37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24" indent="0">
              <a:buNone/>
              <a:defRPr sz="800"/>
            </a:lvl2pPr>
            <a:lvl3pPr marL="642849" indent="0">
              <a:buNone/>
              <a:defRPr sz="700"/>
            </a:lvl3pPr>
            <a:lvl4pPr marL="964274" indent="0">
              <a:buNone/>
              <a:defRPr sz="600"/>
            </a:lvl4pPr>
            <a:lvl5pPr marL="1285697" indent="0">
              <a:buNone/>
              <a:defRPr sz="600"/>
            </a:lvl5pPr>
            <a:lvl6pPr marL="1607123" indent="0">
              <a:buNone/>
              <a:defRPr sz="600"/>
            </a:lvl6pPr>
            <a:lvl7pPr marL="1928546" indent="0">
              <a:buNone/>
              <a:defRPr sz="600"/>
            </a:lvl7pPr>
            <a:lvl8pPr marL="2249971" indent="0">
              <a:buNone/>
              <a:defRPr sz="600"/>
            </a:lvl8pPr>
            <a:lvl9pPr marL="2571396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990111690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66"/>
            <a:ext cx="8228707" cy="4525119"/>
          </a:xfrm>
          <a:prstGeom prst="rect">
            <a:avLst/>
          </a:prstGeom>
        </p:spPr>
        <p:txBody>
          <a:bodyPr vert="horz" lIns="64229" tIns="32113" rIns="64229" bIns="3211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9291531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29" tIns="32113" rIns="64229" bIns="32113" anchor="b"/>
          <a:lstStyle>
            <a:lvl1pPr marL="0" indent="0">
              <a:buNone/>
              <a:defRPr sz="1400"/>
            </a:lvl1pPr>
            <a:lvl2pPr marL="321142" indent="0">
              <a:buNone/>
              <a:defRPr sz="1300"/>
            </a:lvl2pPr>
            <a:lvl3pPr marL="642288" indent="0">
              <a:buNone/>
              <a:defRPr sz="1100"/>
            </a:lvl3pPr>
            <a:lvl4pPr marL="963431" indent="0">
              <a:buNone/>
              <a:defRPr sz="1000"/>
            </a:lvl4pPr>
            <a:lvl5pPr marL="1284579" indent="0">
              <a:buNone/>
              <a:defRPr sz="1000"/>
            </a:lvl5pPr>
            <a:lvl6pPr marL="1605724" indent="0">
              <a:buNone/>
              <a:defRPr sz="1000"/>
            </a:lvl6pPr>
            <a:lvl7pPr marL="1926868" indent="0">
              <a:buNone/>
              <a:defRPr sz="1000"/>
            </a:lvl7pPr>
            <a:lvl8pPr marL="2248016" indent="0">
              <a:buNone/>
              <a:defRPr sz="1000"/>
            </a:lvl8pPr>
            <a:lvl9pPr marL="256916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800926078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66"/>
            <a:ext cx="4060775" cy="4525119"/>
          </a:xfrm>
          <a:prstGeom prst="rect">
            <a:avLst/>
          </a:prstGeom>
        </p:spPr>
        <p:txBody>
          <a:bodyPr vert="horz" lIns="64229" tIns="32113" rIns="64229" bIns="32113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66"/>
            <a:ext cx="4060775" cy="4525119"/>
          </a:xfrm>
          <a:prstGeom prst="rect">
            <a:avLst/>
          </a:prstGeom>
        </p:spPr>
        <p:txBody>
          <a:bodyPr vert="horz" lIns="64229" tIns="32113" rIns="64229" bIns="32113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7368976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29" tIns="32113" rIns="64229" bIns="32113" anchor="b"/>
          <a:lstStyle>
            <a:lvl1pPr marL="0" indent="0">
              <a:buNone/>
              <a:defRPr sz="1700" b="1"/>
            </a:lvl1pPr>
            <a:lvl2pPr marL="321142" indent="0">
              <a:buNone/>
              <a:defRPr sz="1400" b="1"/>
            </a:lvl2pPr>
            <a:lvl3pPr marL="642288" indent="0">
              <a:buNone/>
              <a:defRPr sz="1300" b="1"/>
            </a:lvl3pPr>
            <a:lvl4pPr marL="963431" indent="0">
              <a:buNone/>
              <a:defRPr sz="1100" b="1"/>
            </a:lvl4pPr>
            <a:lvl5pPr marL="1284579" indent="0">
              <a:buNone/>
              <a:defRPr sz="1100" b="1"/>
            </a:lvl5pPr>
            <a:lvl6pPr marL="1605724" indent="0">
              <a:buNone/>
              <a:defRPr sz="1100" b="1"/>
            </a:lvl6pPr>
            <a:lvl7pPr marL="1926868" indent="0">
              <a:buNone/>
              <a:defRPr sz="1100" b="1"/>
            </a:lvl7pPr>
            <a:lvl8pPr marL="2248016" indent="0">
              <a:buNone/>
              <a:defRPr sz="1100" b="1"/>
            </a:lvl8pPr>
            <a:lvl9pPr marL="2569160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29" tIns="32113" rIns="64229" bIns="32113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29" tIns="32113" rIns="64229" bIns="32113" anchor="b"/>
          <a:lstStyle>
            <a:lvl1pPr marL="0" indent="0">
              <a:buNone/>
              <a:defRPr sz="1700" b="1"/>
            </a:lvl1pPr>
            <a:lvl2pPr marL="321142" indent="0">
              <a:buNone/>
              <a:defRPr sz="1400" b="1"/>
            </a:lvl2pPr>
            <a:lvl3pPr marL="642288" indent="0">
              <a:buNone/>
              <a:defRPr sz="1300" b="1"/>
            </a:lvl3pPr>
            <a:lvl4pPr marL="963431" indent="0">
              <a:buNone/>
              <a:defRPr sz="1100" b="1"/>
            </a:lvl4pPr>
            <a:lvl5pPr marL="1284579" indent="0">
              <a:buNone/>
              <a:defRPr sz="1100" b="1"/>
            </a:lvl5pPr>
            <a:lvl6pPr marL="1605724" indent="0">
              <a:buNone/>
              <a:defRPr sz="1100" b="1"/>
            </a:lvl6pPr>
            <a:lvl7pPr marL="1926868" indent="0">
              <a:buNone/>
              <a:defRPr sz="1100" b="1"/>
            </a:lvl7pPr>
            <a:lvl8pPr marL="2248016" indent="0">
              <a:buNone/>
              <a:defRPr sz="1100" b="1"/>
            </a:lvl8pPr>
            <a:lvl9pPr marL="2569160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29" tIns="32113" rIns="64229" bIns="32113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07069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03778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23106514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6" y="273492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29" tIns="32113" rIns="64229" bIns="32113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6" y="1435448"/>
            <a:ext cx="3008189" cy="4690318"/>
          </a:xfrm>
          <a:prstGeom prst="rect">
            <a:avLst/>
          </a:prstGeom>
        </p:spPr>
        <p:txBody>
          <a:bodyPr vert="horz" lIns="64229" tIns="32113" rIns="64229" bIns="32113"/>
          <a:lstStyle>
            <a:lvl1pPr marL="0" indent="0">
              <a:buNone/>
              <a:defRPr sz="1000"/>
            </a:lvl1pPr>
            <a:lvl2pPr marL="321142" indent="0">
              <a:buNone/>
              <a:defRPr sz="800"/>
            </a:lvl2pPr>
            <a:lvl3pPr marL="642288" indent="0">
              <a:buNone/>
              <a:defRPr sz="700"/>
            </a:lvl3pPr>
            <a:lvl4pPr marL="963431" indent="0">
              <a:buNone/>
              <a:defRPr sz="600"/>
            </a:lvl4pPr>
            <a:lvl5pPr marL="1284579" indent="0">
              <a:buNone/>
              <a:defRPr sz="600"/>
            </a:lvl5pPr>
            <a:lvl6pPr marL="1605724" indent="0">
              <a:buNone/>
              <a:defRPr sz="600"/>
            </a:lvl6pPr>
            <a:lvl7pPr marL="1926868" indent="0">
              <a:buNone/>
              <a:defRPr sz="600"/>
            </a:lvl7pPr>
            <a:lvl8pPr marL="2248016" indent="0">
              <a:buNone/>
              <a:defRPr sz="600"/>
            </a:lvl8pPr>
            <a:lvl9pPr marL="2569160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876839236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4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4" y="612800"/>
            <a:ext cx="5486177" cy="4114354"/>
          </a:xfrm>
          <a:prstGeom prst="rect">
            <a:avLst/>
          </a:prstGeom>
        </p:spPr>
        <p:txBody>
          <a:bodyPr vert="horz" lIns="64229" tIns="32113" rIns="64229" bIns="32113"/>
          <a:lstStyle>
            <a:lvl1pPr marL="0" indent="0">
              <a:buNone/>
              <a:defRPr sz="2200"/>
            </a:lvl1pPr>
            <a:lvl2pPr marL="321142" indent="0">
              <a:buNone/>
              <a:defRPr sz="2000"/>
            </a:lvl2pPr>
            <a:lvl3pPr marL="642288" indent="0">
              <a:buNone/>
              <a:defRPr sz="1700"/>
            </a:lvl3pPr>
            <a:lvl4pPr marL="963431" indent="0">
              <a:buNone/>
              <a:defRPr sz="1400"/>
            </a:lvl4pPr>
            <a:lvl5pPr marL="1284579" indent="0">
              <a:buNone/>
              <a:defRPr sz="1400"/>
            </a:lvl5pPr>
            <a:lvl6pPr marL="1605724" indent="0">
              <a:buNone/>
              <a:defRPr sz="1400"/>
            </a:lvl6pPr>
            <a:lvl7pPr marL="1926868" indent="0">
              <a:buNone/>
              <a:defRPr sz="1400"/>
            </a:lvl7pPr>
            <a:lvl8pPr marL="2248016" indent="0">
              <a:buNone/>
              <a:defRPr sz="1400"/>
            </a:lvl8pPr>
            <a:lvl9pPr marL="2569160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4" y="5367860"/>
            <a:ext cx="5486177" cy="804788"/>
          </a:xfrm>
          <a:prstGeom prst="rect">
            <a:avLst/>
          </a:prstGeom>
        </p:spPr>
        <p:txBody>
          <a:bodyPr vert="horz" lIns="64229" tIns="32113" rIns="64229" bIns="32113"/>
          <a:lstStyle>
            <a:lvl1pPr marL="0" indent="0">
              <a:buNone/>
              <a:defRPr sz="1000"/>
            </a:lvl1pPr>
            <a:lvl2pPr marL="321142" indent="0">
              <a:buNone/>
              <a:defRPr sz="800"/>
            </a:lvl2pPr>
            <a:lvl3pPr marL="642288" indent="0">
              <a:buNone/>
              <a:defRPr sz="700"/>
            </a:lvl3pPr>
            <a:lvl4pPr marL="963431" indent="0">
              <a:buNone/>
              <a:defRPr sz="600"/>
            </a:lvl4pPr>
            <a:lvl5pPr marL="1284579" indent="0">
              <a:buNone/>
              <a:defRPr sz="600"/>
            </a:lvl5pPr>
            <a:lvl6pPr marL="1605724" indent="0">
              <a:buNone/>
              <a:defRPr sz="600"/>
            </a:lvl6pPr>
            <a:lvl7pPr marL="1926868" indent="0">
              <a:buNone/>
              <a:defRPr sz="600"/>
            </a:lvl7pPr>
            <a:lvl8pPr marL="2248016" indent="0">
              <a:buNone/>
              <a:defRPr sz="600"/>
            </a:lvl8pPr>
            <a:lvl9pPr marL="2569160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874452444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66"/>
            <a:ext cx="8228707" cy="4525119"/>
          </a:xfrm>
          <a:prstGeom prst="rect">
            <a:avLst/>
          </a:prstGeom>
        </p:spPr>
        <p:txBody>
          <a:bodyPr vert="eaVert" lIns="64229" tIns="32113" rIns="64229" bIns="3211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378718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1600647"/>
            <a:ext cx="2057176" cy="47751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47"/>
            <a:ext cx="6064374" cy="4775150"/>
          </a:xfrm>
          <a:prstGeom prst="rect">
            <a:avLst/>
          </a:prstGeom>
        </p:spPr>
        <p:txBody>
          <a:bodyPr vert="eaVert" lIns="64229" tIns="32113" rIns="64229" bIns="3211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997954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7937141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125" indent="0" algn="ctr">
              <a:buNone/>
              <a:defRPr/>
            </a:lvl2pPr>
            <a:lvl3pPr marL="642255" indent="0" algn="ctr">
              <a:buNone/>
              <a:defRPr/>
            </a:lvl3pPr>
            <a:lvl4pPr marL="963382" indent="0" algn="ctr">
              <a:buNone/>
              <a:defRPr/>
            </a:lvl4pPr>
            <a:lvl5pPr marL="1284513" indent="0" algn="ctr">
              <a:buNone/>
              <a:defRPr/>
            </a:lvl5pPr>
            <a:lvl6pPr marL="1605642" indent="0" algn="ctr">
              <a:buNone/>
              <a:defRPr/>
            </a:lvl6pPr>
            <a:lvl7pPr marL="1926770" indent="0" algn="ctr">
              <a:buNone/>
              <a:defRPr/>
            </a:lvl7pPr>
            <a:lvl8pPr marL="2247901" indent="0" algn="ctr">
              <a:buNone/>
              <a:defRPr/>
            </a:lvl8pPr>
            <a:lvl9pPr marL="256902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0117291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0392878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125" indent="0">
              <a:buNone/>
              <a:defRPr sz="1300"/>
            </a:lvl2pPr>
            <a:lvl3pPr marL="642255" indent="0">
              <a:buNone/>
              <a:defRPr sz="1100"/>
            </a:lvl3pPr>
            <a:lvl4pPr marL="963382" indent="0">
              <a:buNone/>
              <a:defRPr sz="1000"/>
            </a:lvl4pPr>
            <a:lvl5pPr marL="1284513" indent="0">
              <a:buNone/>
              <a:defRPr sz="1000"/>
            </a:lvl5pPr>
            <a:lvl6pPr marL="1605642" indent="0">
              <a:buNone/>
              <a:defRPr sz="1000"/>
            </a:lvl6pPr>
            <a:lvl7pPr marL="1926770" indent="0">
              <a:buNone/>
              <a:defRPr sz="1000"/>
            </a:lvl7pPr>
            <a:lvl8pPr marL="2247901" indent="0">
              <a:buNone/>
              <a:defRPr sz="1000"/>
            </a:lvl8pPr>
            <a:lvl9pPr marL="25690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18948995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46484" y="3366492"/>
            <a:ext cx="2009180" cy="349150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62820" y="3366492"/>
            <a:ext cx="2009180" cy="349150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1682004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125" indent="0">
              <a:buNone/>
              <a:defRPr sz="1400" b="1"/>
            </a:lvl2pPr>
            <a:lvl3pPr marL="642255" indent="0">
              <a:buNone/>
              <a:defRPr sz="1300" b="1"/>
            </a:lvl3pPr>
            <a:lvl4pPr marL="963382" indent="0">
              <a:buNone/>
              <a:defRPr sz="1100" b="1"/>
            </a:lvl4pPr>
            <a:lvl5pPr marL="1284513" indent="0">
              <a:buNone/>
              <a:defRPr sz="1100" b="1"/>
            </a:lvl5pPr>
            <a:lvl6pPr marL="1605642" indent="0">
              <a:buNone/>
              <a:defRPr sz="1100" b="1"/>
            </a:lvl6pPr>
            <a:lvl7pPr marL="1926770" indent="0">
              <a:buNone/>
              <a:defRPr sz="1100" b="1"/>
            </a:lvl7pPr>
            <a:lvl8pPr marL="2247901" indent="0">
              <a:buNone/>
              <a:defRPr sz="1100" b="1"/>
            </a:lvl8pPr>
            <a:lvl9pPr marL="2569028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125" indent="0">
              <a:buNone/>
              <a:defRPr sz="1400" b="1"/>
            </a:lvl2pPr>
            <a:lvl3pPr marL="642255" indent="0">
              <a:buNone/>
              <a:defRPr sz="1300" b="1"/>
            </a:lvl3pPr>
            <a:lvl4pPr marL="963382" indent="0">
              <a:buNone/>
              <a:defRPr sz="1100" b="1"/>
            </a:lvl4pPr>
            <a:lvl5pPr marL="1284513" indent="0">
              <a:buNone/>
              <a:defRPr sz="1100" b="1"/>
            </a:lvl5pPr>
            <a:lvl6pPr marL="1605642" indent="0">
              <a:buNone/>
              <a:defRPr sz="1100" b="1"/>
            </a:lvl6pPr>
            <a:lvl7pPr marL="1926770" indent="0">
              <a:buNone/>
              <a:defRPr sz="1100" b="1"/>
            </a:lvl7pPr>
            <a:lvl8pPr marL="2247901" indent="0">
              <a:buNone/>
              <a:defRPr sz="1100" b="1"/>
            </a:lvl8pPr>
            <a:lvl9pPr marL="2569028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4364931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0348196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74669881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7" y="273493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125" indent="0">
              <a:buNone/>
              <a:defRPr sz="800"/>
            </a:lvl2pPr>
            <a:lvl3pPr marL="642255" indent="0">
              <a:buNone/>
              <a:defRPr sz="700"/>
            </a:lvl3pPr>
            <a:lvl4pPr marL="963382" indent="0">
              <a:buNone/>
              <a:defRPr sz="600"/>
            </a:lvl4pPr>
            <a:lvl5pPr marL="1284513" indent="0">
              <a:buNone/>
              <a:defRPr sz="600"/>
            </a:lvl5pPr>
            <a:lvl6pPr marL="1605642" indent="0">
              <a:buNone/>
              <a:defRPr sz="600"/>
            </a:lvl6pPr>
            <a:lvl7pPr marL="1926770" indent="0">
              <a:buNone/>
              <a:defRPr sz="600"/>
            </a:lvl7pPr>
            <a:lvl8pPr marL="2247901" indent="0">
              <a:buNone/>
              <a:defRPr sz="600"/>
            </a:lvl8pPr>
            <a:lvl9pPr marL="2569028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73025014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5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125" indent="0">
              <a:buNone/>
              <a:defRPr sz="2000"/>
            </a:lvl2pPr>
            <a:lvl3pPr marL="642255" indent="0">
              <a:buNone/>
              <a:defRPr sz="1700"/>
            </a:lvl3pPr>
            <a:lvl4pPr marL="963382" indent="0">
              <a:buNone/>
              <a:defRPr sz="1400"/>
            </a:lvl4pPr>
            <a:lvl5pPr marL="1284513" indent="0">
              <a:buNone/>
              <a:defRPr sz="1400"/>
            </a:lvl5pPr>
            <a:lvl6pPr marL="1605642" indent="0">
              <a:buNone/>
              <a:defRPr sz="1400"/>
            </a:lvl6pPr>
            <a:lvl7pPr marL="1926770" indent="0">
              <a:buNone/>
              <a:defRPr sz="1400"/>
            </a:lvl7pPr>
            <a:lvl8pPr marL="2247901" indent="0">
              <a:buNone/>
              <a:defRPr sz="1400"/>
            </a:lvl8pPr>
            <a:lvl9pPr marL="2569028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5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125" indent="0">
              <a:buNone/>
              <a:defRPr sz="800"/>
            </a:lvl2pPr>
            <a:lvl3pPr marL="642255" indent="0">
              <a:buNone/>
              <a:defRPr sz="700"/>
            </a:lvl3pPr>
            <a:lvl4pPr marL="963382" indent="0">
              <a:buNone/>
              <a:defRPr sz="600"/>
            </a:lvl4pPr>
            <a:lvl5pPr marL="1284513" indent="0">
              <a:buNone/>
              <a:defRPr sz="600"/>
            </a:lvl5pPr>
            <a:lvl6pPr marL="1605642" indent="0">
              <a:buNone/>
              <a:defRPr sz="600"/>
            </a:lvl6pPr>
            <a:lvl7pPr marL="1926770" indent="0">
              <a:buNone/>
              <a:defRPr sz="600"/>
            </a:lvl7pPr>
            <a:lvl8pPr marL="2247901" indent="0">
              <a:buNone/>
              <a:defRPr sz="600"/>
            </a:lvl8pPr>
            <a:lvl9pPr marL="2569028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76772449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88375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68549"/>
            <a:ext cx="1839516" cy="6586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71" y="168549"/>
            <a:ext cx="5411391" cy="65867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1686199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540622" y="0"/>
            <a:ext cx="1031379" cy="685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6485" y="0"/>
            <a:ext cx="2986980" cy="6858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9282768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8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109" indent="0" algn="ctr">
              <a:buNone/>
              <a:defRPr/>
            </a:lvl2pPr>
            <a:lvl3pPr marL="642222" indent="0" algn="ctr">
              <a:buNone/>
              <a:defRPr/>
            </a:lvl3pPr>
            <a:lvl4pPr marL="963333" indent="0" algn="ctr">
              <a:buNone/>
              <a:defRPr/>
            </a:lvl4pPr>
            <a:lvl5pPr marL="1284447" indent="0" algn="ctr">
              <a:buNone/>
              <a:defRPr/>
            </a:lvl5pPr>
            <a:lvl6pPr marL="1605560" indent="0" algn="ctr">
              <a:buNone/>
              <a:defRPr/>
            </a:lvl6pPr>
            <a:lvl7pPr marL="1926671" indent="0" algn="ctr">
              <a:buNone/>
              <a:defRPr/>
            </a:lvl7pPr>
            <a:lvl8pPr marL="2247786" indent="0" algn="ctr">
              <a:buNone/>
              <a:defRPr/>
            </a:lvl8pPr>
            <a:lvl9pPr marL="2568897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0009011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9056514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109" indent="0">
              <a:buNone/>
              <a:defRPr sz="1300"/>
            </a:lvl2pPr>
            <a:lvl3pPr marL="642222" indent="0">
              <a:buNone/>
              <a:defRPr sz="1100"/>
            </a:lvl3pPr>
            <a:lvl4pPr marL="963333" indent="0">
              <a:buNone/>
              <a:defRPr sz="1000"/>
            </a:lvl4pPr>
            <a:lvl5pPr marL="1284447" indent="0">
              <a:buNone/>
              <a:defRPr sz="1000"/>
            </a:lvl5pPr>
            <a:lvl6pPr marL="1605560" indent="0">
              <a:buNone/>
              <a:defRPr sz="1000"/>
            </a:lvl6pPr>
            <a:lvl7pPr marL="1926671" indent="0">
              <a:buNone/>
              <a:defRPr sz="1000"/>
            </a:lvl7pPr>
            <a:lvl8pPr marL="2247786" indent="0">
              <a:buNone/>
              <a:defRPr sz="1000"/>
            </a:lvl8pPr>
            <a:lvl9pPr marL="256889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76853672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46484" y="3366492"/>
            <a:ext cx="2009180" cy="349150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62820" y="3366492"/>
            <a:ext cx="2009180" cy="349150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1513651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109" indent="0">
              <a:buNone/>
              <a:defRPr sz="1400" b="1"/>
            </a:lvl2pPr>
            <a:lvl3pPr marL="642222" indent="0">
              <a:buNone/>
              <a:defRPr sz="1300" b="1"/>
            </a:lvl3pPr>
            <a:lvl4pPr marL="963333" indent="0">
              <a:buNone/>
              <a:defRPr sz="1100" b="1"/>
            </a:lvl4pPr>
            <a:lvl5pPr marL="1284447" indent="0">
              <a:buNone/>
              <a:defRPr sz="1100" b="1"/>
            </a:lvl5pPr>
            <a:lvl6pPr marL="1605560" indent="0">
              <a:buNone/>
              <a:defRPr sz="1100" b="1"/>
            </a:lvl6pPr>
            <a:lvl7pPr marL="1926671" indent="0">
              <a:buNone/>
              <a:defRPr sz="1100" b="1"/>
            </a:lvl7pPr>
            <a:lvl8pPr marL="2247786" indent="0">
              <a:buNone/>
              <a:defRPr sz="1100" b="1"/>
            </a:lvl8pPr>
            <a:lvl9pPr marL="2568897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109" indent="0">
              <a:buNone/>
              <a:defRPr sz="1400" b="1"/>
            </a:lvl2pPr>
            <a:lvl3pPr marL="642222" indent="0">
              <a:buNone/>
              <a:defRPr sz="1300" b="1"/>
            </a:lvl3pPr>
            <a:lvl4pPr marL="963333" indent="0">
              <a:buNone/>
              <a:defRPr sz="1100" b="1"/>
            </a:lvl4pPr>
            <a:lvl5pPr marL="1284447" indent="0">
              <a:buNone/>
              <a:defRPr sz="1100" b="1"/>
            </a:lvl5pPr>
            <a:lvl6pPr marL="1605560" indent="0">
              <a:buNone/>
              <a:defRPr sz="1100" b="1"/>
            </a:lvl6pPr>
            <a:lvl7pPr marL="1926671" indent="0">
              <a:buNone/>
              <a:defRPr sz="1100" b="1"/>
            </a:lvl7pPr>
            <a:lvl8pPr marL="2247786" indent="0">
              <a:buNone/>
              <a:defRPr sz="1100" b="1"/>
            </a:lvl8pPr>
            <a:lvl9pPr marL="2568897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7421936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5182073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59550428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8" y="273494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8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109" indent="0">
              <a:buNone/>
              <a:defRPr sz="800"/>
            </a:lvl2pPr>
            <a:lvl3pPr marL="642222" indent="0">
              <a:buNone/>
              <a:defRPr sz="700"/>
            </a:lvl3pPr>
            <a:lvl4pPr marL="963333" indent="0">
              <a:buNone/>
              <a:defRPr sz="600"/>
            </a:lvl4pPr>
            <a:lvl5pPr marL="1284447" indent="0">
              <a:buNone/>
              <a:defRPr sz="600"/>
            </a:lvl5pPr>
            <a:lvl6pPr marL="1605560" indent="0">
              <a:buNone/>
              <a:defRPr sz="600"/>
            </a:lvl6pPr>
            <a:lvl7pPr marL="1926671" indent="0">
              <a:buNone/>
              <a:defRPr sz="600"/>
            </a:lvl7pPr>
            <a:lvl8pPr marL="2247786" indent="0">
              <a:buNone/>
              <a:defRPr sz="600"/>
            </a:lvl8pPr>
            <a:lvl9pPr marL="2568897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641738799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6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6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109" indent="0">
              <a:buNone/>
              <a:defRPr sz="2000"/>
            </a:lvl2pPr>
            <a:lvl3pPr marL="642222" indent="0">
              <a:buNone/>
              <a:defRPr sz="1700"/>
            </a:lvl3pPr>
            <a:lvl4pPr marL="963333" indent="0">
              <a:buNone/>
              <a:defRPr sz="1400"/>
            </a:lvl4pPr>
            <a:lvl5pPr marL="1284447" indent="0">
              <a:buNone/>
              <a:defRPr sz="1400"/>
            </a:lvl5pPr>
            <a:lvl6pPr marL="1605560" indent="0">
              <a:buNone/>
              <a:defRPr sz="1400"/>
            </a:lvl6pPr>
            <a:lvl7pPr marL="1926671" indent="0">
              <a:buNone/>
              <a:defRPr sz="1400"/>
            </a:lvl7pPr>
            <a:lvl8pPr marL="2247786" indent="0">
              <a:buNone/>
              <a:defRPr sz="1400"/>
            </a:lvl8pPr>
            <a:lvl9pPr marL="2568897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6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109" indent="0">
              <a:buNone/>
              <a:defRPr sz="800"/>
            </a:lvl2pPr>
            <a:lvl3pPr marL="642222" indent="0">
              <a:buNone/>
              <a:defRPr sz="700"/>
            </a:lvl3pPr>
            <a:lvl4pPr marL="963333" indent="0">
              <a:buNone/>
              <a:defRPr sz="600"/>
            </a:lvl4pPr>
            <a:lvl5pPr marL="1284447" indent="0">
              <a:buNone/>
              <a:defRPr sz="600"/>
            </a:lvl5pPr>
            <a:lvl6pPr marL="1605560" indent="0">
              <a:buNone/>
              <a:defRPr sz="600"/>
            </a:lvl6pPr>
            <a:lvl7pPr marL="1926671" indent="0">
              <a:buNone/>
              <a:defRPr sz="600"/>
            </a:lvl7pPr>
            <a:lvl8pPr marL="2247786" indent="0">
              <a:buNone/>
              <a:defRPr sz="600"/>
            </a:lvl8pPr>
            <a:lvl9pPr marL="2568897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84458822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  <a:prstGeom prst="rect">
            <a:avLst/>
          </a:prstGeom>
        </p:spPr>
        <p:txBody>
          <a:bodyPr vert="horz" lIns="64281" tIns="32140" rIns="64281" bIns="3214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0"/>
            <a:ext cx="6400354" cy="1752451"/>
          </a:xfrm>
          <a:prstGeom prst="rect">
            <a:avLst/>
          </a:prstGeom>
        </p:spPr>
        <p:txBody>
          <a:bodyPr vert="horz" lIns="64281" tIns="32140" rIns="64281" bIns="32140"/>
          <a:lstStyle>
            <a:lvl1pPr marL="0" indent="0" algn="ctr">
              <a:buNone/>
              <a:defRPr/>
            </a:lvl1pPr>
            <a:lvl2pPr marL="321407" indent="0" algn="ctr">
              <a:buNone/>
              <a:defRPr/>
            </a:lvl2pPr>
            <a:lvl3pPr marL="642816" indent="0" algn="ctr">
              <a:buNone/>
              <a:defRPr/>
            </a:lvl3pPr>
            <a:lvl4pPr marL="964224" indent="0" algn="ctr">
              <a:buNone/>
              <a:defRPr/>
            </a:lvl4pPr>
            <a:lvl5pPr marL="1285631" indent="0" algn="ctr">
              <a:buNone/>
              <a:defRPr/>
            </a:lvl5pPr>
            <a:lvl6pPr marL="1607041" indent="0" algn="ctr">
              <a:buNone/>
              <a:defRPr/>
            </a:lvl6pPr>
            <a:lvl7pPr marL="1928447" indent="0" algn="ctr">
              <a:buNone/>
              <a:defRPr/>
            </a:lvl7pPr>
            <a:lvl8pPr marL="2249856" indent="0" algn="ctr">
              <a:buNone/>
              <a:defRPr/>
            </a:lvl8pPr>
            <a:lvl9pPr marL="257126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7039062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7130560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540622" y="0"/>
            <a:ext cx="1031379" cy="685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6485" y="0"/>
            <a:ext cx="2986980" cy="6858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52608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69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092" indent="0" algn="ctr">
              <a:buNone/>
              <a:defRPr/>
            </a:lvl2pPr>
            <a:lvl3pPr marL="642189" indent="0" algn="ctr">
              <a:buNone/>
              <a:defRPr/>
            </a:lvl3pPr>
            <a:lvl4pPr marL="963284" indent="0" algn="ctr">
              <a:buNone/>
              <a:defRPr/>
            </a:lvl4pPr>
            <a:lvl5pPr marL="1284382" indent="0" algn="ctr">
              <a:buNone/>
              <a:defRPr/>
            </a:lvl5pPr>
            <a:lvl6pPr marL="1605478" indent="0" algn="ctr">
              <a:buNone/>
              <a:defRPr/>
            </a:lvl6pPr>
            <a:lvl7pPr marL="1926572" indent="0" algn="ctr">
              <a:buNone/>
              <a:defRPr/>
            </a:lvl7pPr>
            <a:lvl8pPr marL="2247671" indent="0" algn="ctr">
              <a:buNone/>
              <a:defRPr/>
            </a:lvl8pPr>
            <a:lvl9pPr marL="256876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5166645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4833230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092" indent="0">
              <a:buNone/>
              <a:defRPr sz="1300"/>
            </a:lvl2pPr>
            <a:lvl3pPr marL="642189" indent="0">
              <a:buNone/>
              <a:defRPr sz="1100"/>
            </a:lvl3pPr>
            <a:lvl4pPr marL="963284" indent="0">
              <a:buNone/>
              <a:defRPr sz="1000"/>
            </a:lvl4pPr>
            <a:lvl5pPr marL="1284382" indent="0">
              <a:buNone/>
              <a:defRPr sz="1000"/>
            </a:lvl5pPr>
            <a:lvl6pPr marL="1605478" indent="0">
              <a:buNone/>
              <a:defRPr sz="1000"/>
            </a:lvl6pPr>
            <a:lvl7pPr marL="1926572" indent="0">
              <a:buNone/>
              <a:defRPr sz="1000"/>
            </a:lvl7pPr>
            <a:lvl8pPr marL="2247671" indent="0">
              <a:buNone/>
              <a:defRPr sz="1000"/>
            </a:lvl8pPr>
            <a:lvl9pPr marL="256876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90302658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2540" y="1108398"/>
            <a:ext cx="4205883" cy="569379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108398"/>
            <a:ext cx="4205883" cy="569379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7492641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92" indent="0">
              <a:buNone/>
              <a:defRPr sz="1400" b="1"/>
            </a:lvl2pPr>
            <a:lvl3pPr marL="642189" indent="0">
              <a:buNone/>
              <a:defRPr sz="1300" b="1"/>
            </a:lvl3pPr>
            <a:lvl4pPr marL="963284" indent="0">
              <a:buNone/>
              <a:defRPr sz="1100" b="1"/>
            </a:lvl4pPr>
            <a:lvl5pPr marL="1284382" indent="0">
              <a:buNone/>
              <a:defRPr sz="1100" b="1"/>
            </a:lvl5pPr>
            <a:lvl6pPr marL="1605478" indent="0">
              <a:buNone/>
              <a:defRPr sz="1100" b="1"/>
            </a:lvl6pPr>
            <a:lvl7pPr marL="1926572" indent="0">
              <a:buNone/>
              <a:defRPr sz="1100" b="1"/>
            </a:lvl7pPr>
            <a:lvl8pPr marL="2247671" indent="0">
              <a:buNone/>
              <a:defRPr sz="1100" b="1"/>
            </a:lvl8pPr>
            <a:lvl9pPr marL="2568765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92" indent="0">
              <a:buNone/>
              <a:defRPr sz="1400" b="1"/>
            </a:lvl2pPr>
            <a:lvl3pPr marL="642189" indent="0">
              <a:buNone/>
              <a:defRPr sz="1300" b="1"/>
            </a:lvl3pPr>
            <a:lvl4pPr marL="963284" indent="0">
              <a:buNone/>
              <a:defRPr sz="1100" b="1"/>
            </a:lvl4pPr>
            <a:lvl5pPr marL="1284382" indent="0">
              <a:buNone/>
              <a:defRPr sz="1100" b="1"/>
            </a:lvl5pPr>
            <a:lvl6pPr marL="1605478" indent="0">
              <a:buNone/>
              <a:defRPr sz="1100" b="1"/>
            </a:lvl6pPr>
            <a:lvl7pPr marL="1926572" indent="0">
              <a:buNone/>
              <a:defRPr sz="1100" b="1"/>
            </a:lvl7pPr>
            <a:lvl8pPr marL="2247671" indent="0">
              <a:buNone/>
              <a:defRPr sz="1100" b="1"/>
            </a:lvl8pPr>
            <a:lvl9pPr marL="2568765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5293474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2270087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1140591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69" y="273495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69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092" indent="0">
              <a:buNone/>
              <a:defRPr sz="800"/>
            </a:lvl2pPr>
            <a:lvl3pPr marL="642189" indent="0">
              <a:buNone/>
              <a:defRPr sz="700"/>
            </a:lvl3pPr>
            <a:lvl4pPr marL="963284" indent="0">
              <a:buNone/>
              <a:defRPr sz="600"/>
            </a:lvl4pPr>
            <a:lvl5pPr marL="1284382" indent="0">
              <a:buNone/>
              <a:defRPr sz="600"/>
            </a:lvl5pPr>
            <a:lvl6pPr marL="1605478" indent="0">
              <a:buNone/>
              <a:defRPr sz="600"/>
            </a:lvl6pPr>
            <a:lvl7pPr marL="1926572" indent="0">
              <a:buNone/>
              <a:defRPr sz="600"/>
            </a:lvl7pPr>
            <a:lvl8pPr marL="2247671" indent="0">
              <a:buNone/>
              <a:defRPr sz="600"/>
            </a:lvl8pPr>
            <a:lvl9pPr marL="2568765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20492895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81" tIns="32140" rIns="64281" bIns="3214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50"/>
            <a:ext cx="8228707" cy="4525119"/>
          </a:xfrm>
          <a:prstGeom prst="rect">
            <a:avLst/>
          </a:prstGeom>
        </p:spPr>
        <p:txBody>
          <a:bodyPr vert="horz" lIns="64281" tIns="32140" rIns="64281" bIns="3214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349162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7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7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092" indent="0">
              <a:buNone/>
              <a:defRPr sz="2000"/>
            </a:lvl2pPr>
            <a:lvl3pPr marL="642189" indent="0">
              <a:buNone/>
              <a:defRPr sz="1700"/>
            </a:lvl3pPr>
            <a:lvl4pPr marL="963284" indent="0">
              <a:buNone/>
              <a:defRPr sz="1400"/>
            </a:lvl4pPr>
            <a:lvl5pPr marL="1284382" indent="0">
              <a:buNone/>
              <a:defRPr sz="1400"/>
            </a:lvl5pPr>
            <a:lvl6pPr marL="1605478" indent="0">
              <a:buNone/>
              <a:defRPr sz="1400"/>
            </a:lvl6pPr>
            <a:lvl7pPr marL="1926572" indent="0">
              <a:buNone/>
              <a:defRPr sz="1400"/>
            </a:lvl7pPr>
            <a:lvl8pPr marL="2247671" indent="0">
              <a:buNone/>
              <a:defRPr sz="1400"/>
            </a:lvl8pPr>
            <a:lvl9pPr marL="2568765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Palatino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7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092" indent="0">
              <a:buNone/>
              <a:defRPr sz="800"/>
            </a:lvl2pPr>
            <a:lvl3pPr marL="642189" indent="0">
              <a:buNone/>
              <a:defRPr sz="700"/>
            </a:lvl3pPr>
            <a:lvl4pPr marL="963284" indent="0">
              <a:buNone/>
              <a:defRPr sz="600"/>
            </a:lvl4pPr>
            <a:lvl5pPr marL="1284382" indent="0">
              <a:buNone/>
              <a:defRPr sz="600"/>
            </a:lvl5pPr>
            <a:lvl6pPr marL="1605478" indent="0">
              <a:buNone/>
              <a:defRPr sz="600"/>
            </a:lvl6pPr>
            <a:lvl7pPr marL="1926572" indent="0">
              <a:buNone/>
              <a:defRPr sz="600"/>
            </a:lvl7pPr>
            <a:lvl8pPr marL="2247671" indent="0">
              <a:buNone/>
              <a:defRPr sz="600"/>
            </a:lvl8pPr>
            <a:lvl9pPr marL="2568765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20754937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808541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1731" y="16743"/>
            <a:ext cx="2129730" cy="678544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12541" y="16743"/>
            <a:ext cx="6282035" cy="678544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4712303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  <a:prstGeom prst="rect">
            <a:avLst/>
          </a:prstGeom>
        </p:spPr>
        <p:txBody>
          <a:bodyPr vert="horz" lIns="64216" tIns="32106" rIns="64216" bIns="3210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70"/>
            <a:ext cx="6400354" cy="1752451"/>
          </a:xfrm>
          <a:prstGeom prst="rect">
            <a:avLst/>
          </a:prstGeom>
        </p:spPr>
        <p:txBody>
          <a:bodyPr vert="horz" lIns="64216" tIns="32106" rIns="64216" bIns="32106"/>
          <a:lstStyle>
            <a:lvl1pPr marL="0" indent="0" algn="ctr">
              <a:buNone/>
              <a:defRPr/>
            </a:lvl1pPr>
            <a:lvl2pPr marL="321076" indent="0" algn="ctr">
              <a:buNone/>
              <a:defRPr/>
            </a:lvl2pPr>
            <a:lvl3pPr marL="642156" indent="0" algn="ctr">
              <a:buNone/>
              <a:defRPr/>
            </a:lvl3pPr>
            <a:lvl4pPr marL="963235" indent="0" algn="ctr">
              <a:buNone/>
              <a:defRPr/>
            </a:lvl4pPr>
            <a:lvl5pPr marL="1284316" indent="0" algn="ctr">
              <a:buNone/>
              <a:defRPr/>
            </a:lvl5pPr>
            <a:lvl6pPr marL="1605396" indent="0" algn="ctr">
              <a:buNone/>
              <a:defRPr/>
            </a:lvl6pPr>
            <a:lvl7pPr marL="1926474" indent="0" algn="ctr">
              <a:buNone/>
              <a:defRPr/>
            </a:lvl7pPr>
            <a:lvl8pPr marL="2247556" indent="0" algn="ctr">
              <a:buNone/>
              <a:defRPr/>
            </a:lvl8pPr>
            <a:lvl9pPr marL="256863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049601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16" tIns="32106" rIns="64216" bIns="3210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70"/>
            <a:ext cx="8228707" cy="4525119"/>
          </a:xfrm>
          <a:prstGeom prst="rect">
            <a:avLst/>
          </a:prstGeom>
        </p:spPr>
        <p:txBody>
          <a:bodyPr vert="horz" lIns="64216" tIns="32106" rIns="64216" bIns="32106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935282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  <a:prstGeom prst="rect">
            <a:avLst/>
          </a:prstGeom>
        </p:spPr>
        <p:txBody>
          <a:bodyPr vert="horz" lIns="64216" tIns="32106" rIns="64216" bIns="32106"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16" tIns="32106" rIns="64216" bIns="32106" anchor="b"/>
          <a:lstStyle>
            <a:lvl1pPr marL="0" indent="0">
              <a:buNone/>
              <a:defRPr sz="1400"/>
            </a:lvl1pPr>
            <a:lvl2pPr marL="321076" indent="0">
              <a:buNone/>
              <a:defRPr sz="1300"/>
            </a:lvl2pPr>
            <a:lvl3pPr marL="642156" indent="0">
              <a:buNone/>
              <a:defRPr sz="1100"/>
            </a:lvl3pPr>
            <a:lvl4pPr marL="963235" indent="0">
              <a:buNone/>
              <a:defRPr sz="1000"/>
            </a:lvl4pPr>
            <a:lvl5pPr marL="1284316" indent="0">
              <a:buNone/>
              <a:defRPr sz="1000"/>
            </a:lvl5pPr>
            <a:lvl6pPr marL="1605396" indent="0">
              <a:buNone/>
              <a:defRPr sz="1000"/>
            </a:lvl6pPr>
            <a:lvl7pPr marL="1926474" indent="0">
              <a:buNone/>
              <a:defRPr sz="1000"/>
            </a:lvl7pPr>
            <a:lvl8pPr marL="2247556" indent="0">
              <a:buNone/>
              <a:defRPr sz="1000"/>
            </a:lvl8pPr>
            <a:lvl9pPr marL="256863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10752277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16" tIns="32106" rIns="64216" bIns="3210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70"/>
            <a:ext cx="4060775" cy="4525119"/>
          </a:xfrm>
          <a:prstGeom prst="rect">
            <a:avLst/>
          </a:prstGeom>
        </p:spPr>
        <p:txBody>
          <a:bodyPr vert="horz" lIns="64216" tIns="32106" rIns="64216" bIns="32106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70"/>
            <a:ext cx="4060775" cy="4525119"/>
          </a:xfrm>
          <a:prstGeom prst="rect">
            <a:avLst/>
          </a:prstGeom>
        </p:spPr>
        <p:txBody>
          <a:bodyPr vert="horz" lIns="64216" tIns="32106" rIns="64216" bIns="32106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6375807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16" tIns="32106" rIns="64216" bIns="32106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16" tIns="32106" rIns="64216" bIns="32106" anchor="b"/>
          <a:lstStyle>
            <a:lvl1pPr marL="0" indent="0">
              <a:buNone/>
              <a:defRPr sz="1700" b="1"/>
            </a:lvl1pPr>
            <a:lvl2pPr marL="321076" indent="0">
              <a:buNone/>
              <a:defRPr sz="1400" b="1"/>
            </a:lvl2pPr>
            <a:lvl3pPr marL="642156" indent="0">
              <a:buNone/>
              <a:defRPr sz="1300" b="1"/>
            </a:lvl3pPr>
            <a:lvl4pPr marL="963235" indent="0">
              <a:buNone/>
              <a:defRPr sz="1100" b="1"/>
            </a:lvl4pPr>
            <a:lvl5pPr marL="1284316" indent="0">
              <a:buNone/>
              <a:defRPr sz="1100" b="1"/>
            </a:lvl5pPr>
            <a:lvl6pPr marL="1605396" indent="0">
              <a:buNone/>
              <a:defRPr sz="1100" b="1"/>
            </a:lvl6pPr>
            <a:lvl7pPr marL="1926474" indent="0">
              <a:buNone/>
              <a:defRPr sz="1100" b="1"/>
            </a:lvl7pPr>
            <a:lvl8pPr marL="2247556" indent="0">
              <a:buNone/>
              <a:defRPr sz="1100" b="1"/>
            </a:lvl8pPr>
            <a:lvl9pPr marL="256863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16" tIns="32106" rIns="64216" bIns="32106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16" tIns="32106" rIns="64216" bIns="32106" anchor="b"/>
          <a:lstStyle>
            <a:lvl1pPr marL="0" indent="0">
              <a:buNone/>
              <a:defRPr sz="1700" b="1"/>
            </a:lvl1pPr>
            <a:lvl2pPr marL="321076" indent="0">
              <a:buNone/>
              <a:defRPr sz="1400" b="1"/>
            </a:lvl2pPr>
            <a:lvl3pPr marL="642156" indent="0">
              <a:buNone/>
              <a:defRPr sz="1300" b="1"/>
            </a:lvl3pPr>
            <a:lvl4pPr marL="963235" indent="0">
              <a:buNone/>
              <a:defRPr sz="1100" b="1"/>
            </a:lvl4pPr>
            <a:lvl5pPr marL="1284316" indent="0">
              <a:buNone/>
              <a:defRPr sz="1100" b="1"/>
            </a:lvl5pPr>
            <a:lvl6pPr marL="1605396" indent="0">
              <a:buNone/>
              <a:defRPr sz="1100" b="1"/>
            </a:lvl6pPr>
            <a:lvl7pPr marL="1926474" indent="0">
              <a:buNone/>
              <a:defRPr sz="1100" b="1"/>
            </a:lvl7pPr>
            <a:lvl8pPr marL="2247556" indent="0">
              <a:buNone/>
              <a:defRPr sz="1100" b="1"/>
            </a:lvl8pPr>
            <a:lvl9pPr marL="256863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16" tIns="32106" rIns="64216" bIns="32106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0681692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16" tIns="32106" rIns="64216" bIns="3210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4221364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3047483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  <a:prstGeom prst="rect">
            <a:avLst/>
          </a:prstGeom>
        </p:spPr>
        <p:txBody>
          <a:bodyPr vert="horz" lIns="64281" tIns="32140" rIns="64281" bIns="32140"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81" tIns="32140" rIns="64281" bIns="32140" anchor="b"/>
          <a:lstStyle>
            <a:lvl1pPr marL="0" indent="0">
              <a:buNone/>
              <a:defRPr sz="1400"/>
            </a:lvl1pPr>
            <a:lvl2pPr marL="321407" indent="0">
              <a:buNone/>
              <a:defRPr sz="1300"/>
            </a:lvl2pPr>
            <a:lvl3pPr marL="642816" indent="0">
              <a:buNone/>
              <a:defRPr sz="1100"/>
            </a:lvl3pPr>
            <a:lvl4pPr marL="964224" indent="0">
              <a:buNone/>
              <a:defRPr sz="1000"/>
            </a:lvl4pPr>
            <a:lvl5pPr marL="1285631" indent="0">
              <a:buNone/>
              <a:defRPr sz="1000"/>
            </a:lvl5pPr>
            <a:lvl6pPr marL="1607041" indent="0">
              <a:buNone/>
              <a:defRPr sz="1000"/>
            </a:lvl6pPr>
            <a:lvl7pPr marL="1928447" indent="0">
              <a:buNone/>
              <a:defRPr sz="1000"/>
            </a:lvl7pPr>
            <a:lvl8pPr marL="2249856" indent="0">
              <a:buNone/>
              <a:defRPr sz="1000"/>
            </a:lvl8pPr>
            <a:lvl9pPr marL="257126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0853330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70" y="273496"/>
            <a:ext cx="3008189" cy="1161975"/>
          </a:xfrm>
          <a:prstGeom prst="rect">
            <a:avLst/>
          </a:prstGeom>
        </p:spPr>
        <p:txBody>
          <a:bodyPr vert="horz" lIns="64216" tIns="32106" rIns="64216" bIns="32106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16" tIns="32106" rIns="64216" bIns="32106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70" y="1435448"/>
            <a:ext cx="3008189" cy="4690318"/>
          </a:xfrm>
          <a:prstGeom prst="rect">
            <a:avLst/>
          </a:prstGeom>
        </p:spPr>
        <p:txBody>
          <a:bodyPr vert="horz" lIns="64216" tIns="32106" rIns="64216" bIns="32106"/>
          <a:lstStyle>
            <a:lvl1pPr marL="0" indent="0">
              <a:buNone/>
              <a:defRPr sz="1000"/>
            </a:lvl1pPr>
            <a:lvl2pPr marL="321076" indent="0">
              <a:buNone/>
              <a:defRPr sz="800"/>
            </a:lvl2pPr>
            <a:lvl3pPr marL="642156" indent="0">
              <a:buNone/>
              <a:defRPr sz="700"/>
            </a:lvl3pPr>
            <a:lvl4pPr marL="963235" indent="0">
              <a:buNone/>
              <a:defRPr sz="600"/>
            </a:lvl4pPr>
            <a:lvl5pPr marL="1284316" indent="0">
              <a:buNone/>
              <a:defRPr sz="600"/>
            </a:lvl5pPr>
            <a:lvl6pPr marL="1605396" indent="0">
              <a:buNone/>
              <a:defRPr sz="600"/>
            </a:lvl6pPr>
            <a:lvl7pPr marL="1926474" indent="0">
              <a:buNone/>
              <a:defRPr sz="600"/>
            </a:lvl7pPr>
            <a:lvl8pPr marL="2247556" indent="0">
              <a:buNone/>
              <a:defRPr sz="600"/>
            </a:lvl8pPr>
            <a:lvl9pPr marL="256863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282505961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8" y="4800824"/>
            <a:ext cx="5486177" cy="567035"/>
          </a:xfrm>
          <a:prstGeom prst="rect">
            <a:avLst/>
          </a:prstGeom>
        </p:spPr>
        <p:txBody>
          <a:bodyPr vert="horz" lIns="64216" tIns="32106" rIns="64216" bIns="32106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8" y="612800"/>
            <a:ext cx="5486177" cy="4114354"/>
          </a:xfrm>
          <a:prstGeom prst="rect">
            <a:avLst/>
          </a:prstGeom>
        </p:spPr>
        <p:txBody>
          <a:bodyPr vert="horz" lIns="64216" tIns="32106" rIns="64216" bIns="32106"/>
          <a:lstStyle>
            <a:lvl1pPr marL="0" indent="0">
              <a:buNone/>
              <a:defRPr sz="2200"/>
            </a:lvl1pPr>
            <a:lvl2pPr marL="321076" indent="0">
              <a:buNone/>
              <a:defRPr sz="2000"/>
            </a:lvl2pPr>
            <a:lvl3pPr marL="642156" indent="0">
              <a:buNone/>
              <a:defRPr sz="1700"/>
            </a:lvl3pPr>
            <a:lvl4pPr marL="963235" indent="0">
              <a:buNone/>
              <a:defRPr sz="1400"/>
            </a:lvl4pPr>
            <a:lvl5pPr marL="1284316" indent="0">
              <a:buNone/>
              <a:defRPr sz="1400"/>
            </a:lvl5pPr>
            <a:lvl6pPr marL="1605396" indent="0">
              <a:buNone/>
              <a:defRPr sz="1400"/>
            </a:lvl6pPr>
            <a:lvl7pPr marL="1926474" indent="0">
              <a:buNone/>
              <a:defRPr sz="1400"/>
            </a:lvl7pPr>
            <a:lvl8pPr marL="2247556" indent="0">
              <a:buNone/>
              <a:defRPr sz="1400"/>
            </a:lvl8pPr>
            <a:lvl9pPr marL="2568634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8" y="5367860"/>
            <a:ext cx="5486177" cy="804788"/>
          </a:xfrm>
          <a:prstGeom prst="rect">
            <a:avLst/>
          </a:prstGeom>
        </p:spPr>
        <p:txBody>
          <a:bodyPr vert="horz" lIns="64216" tIns="32106" rIns="64216" bIns="32106"/>
          <a:lstStyle>
            <a:lvl1pPr marL="0" indent="0">
              <a:buNone/>
              <a:defRPr sz="1000"/>
            </a:lvl1pPr>
            <a:lvl2pPr marL="321076" indent="0">
              <a:buNone/>
              <a:defRPr sz="800"/>
            </a:lvl2pPr>
            <a:lvl3pPr marL="642156" indent="0">
              <a:buNone/>
              <a:defRPr sz="700"/>
            </a:lvl3pPr>
            <a:lvl4pPr marL="963235" indent="0">
              <a:buNone/>
              <a:defRPr sz="600"/>
            </a:lvl4pPr>
            <a:lvl5pPr marL="1284316" indent="0">
              <a:buNone/>
              <a:defRPr sz="600"/>
            </a:lvl5pPr>
            <a:lvl6pPr marL="1605396" indent="0">
              <a:buNone/>
              <a:defRPr sz="600"/>
            </a:lvl6pPr>
            <a:lvl7pPr marL="1926474" indent="0">
              <a:buNone/>
              <a:defRPr sz="600"/>
            </a:lvl7pPr>
            <a:lvl8pPr marL="2247556" indent="0">
              <a:buNone/>
              <a:defRPr sz="600"/>
            </a:lvl8pPr>
            <a:lvl9pPr marL="256863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90774122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16" tIns="32106" rIns="64216" bIns="3210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70"/>
            <a:ext cx="8228707" cy="4525119"/>
          </a:xfrm>
          <a:prstGeom prst="rect">
            <a:avLst/>
          </a:prstGeom>
        </p:spPr>
        <p:txBody>
          <a:bodyPr vert="eaVert" lIns="64216" tIns="32106" rIns="64216" bIns="32106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5084773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274588"/>
            <a:ext cx="2057176" cy="5851178"/>
          </a:xfrm>
          <a:prstGeom prst="rect">
            <a:avLst/>
          </a:prstGeom>
        </p:spPr>
        <p:txBody>
          <a:bodyPr vert="eaVert" lIns="64216" tIns="32106" rIns="64216" bIns="3210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274588"/>
            <a:ext cx="6064374" cy="5851178"/>
          </a:xfrm>
          <a:prstGeom prst="rect">
            <a:avLst/>
          </a:prstGeom>
        </p:spPr>
        <p:txBody>
          <a:bodyPr vert="eaVert" lIns="64216" tIns="32106" rIns="64216" bIns="32106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782755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71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059" indent="0" algn="ctr">
              <a:buNone/>
              <a:defRPr/>
            </a:lvl2pPr>
            <a:lvl3pPr marL="642123" indent="0" algn="ctr">
              <a:buNone/>
              <a:defRPr/>
            </a:lvl3pPr>
            <a:lvl4pPr marL="963186" indent="0" algn="ctr">
              <a:buNone/>
              <a:defRPr/>
            </a:lvl4pPr>
            <a:lvl5pPr marL="1284250" indent="0" algn="ctr">
              <a:buNone/>
              <a:defRPr/>
            </a:lvl5pPr>
            <a:lvl6pPr marL="1605314" indent="0" algn="ctr">
              <a:buNone/>
              <a:defRPr/>
            </a:lvl6pPr>
            <a:lvl7pPr marL="1926375" indent="0" algn="ctr">
              <a:buNone/>
              <a:defRPr/>
            </a:lvl7pPr>
            <a:lvl8pPr marL="2247441" indent="0" algn="ctr">
              <a:buNone/>
              <a:defRPr/>
            </a:lvl8pPr>
            <a:lvl9pPr marL="256850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8424348"/>
      </p:ext>
    </p:extLst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1181381"/>
      </p:ext>
    </p:extLst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059" indent="0">
              <a:buNone/>
              <a:defRPr sz="1300"/>
            </a:lvl2pPr>
            <a:lvl3pPr marL="642123" indent="0">
              <a:buNone/>
              <a:defRPr sz="1100"/>
            </a:lvl3pPr>
            <a:lvl4pPr marL="963186" indent="0">
              <a:buNone/>
              <a:defRPr sz="1000"/>
            </a:lvl4pPr>
            <a:lvl5pPr marL="1284250" indent="0">
              <a:buNone/>
              <a:defRPr sz="1000"/>
            </a:lvl5pPr>
            <a:lvl6pPr marL="1605314" indent="0">
              <a:buNone/>
              <a:defRPr sz="1000"/>
            </a:lvl6pPr>
            <a:lvl7pPr marL="1926375" indent="0">
              <a:buNone/>
              <a:defRPr sz="1000"/>
            </a:lvl7pPr>
            <a:lvl8pPr marL="2247441" indent="0">
              <a:buNone/>
              <a:defRPr sz="1000"/>
            </a:lvl8pPr>
            <a:lvl9pPr marL="256850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94911536"/>
      </p:ext>
    </p:extLst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69" y="1902024"/>
            <a:ext cx="1718965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19090" y="1902024"/>
            <a:ext cx="1718965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521349"/>
      </p:ext>
    </p:extLst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59" indent="0">
              <a:buNone/>
              <a:defRPr sz="1400" b="1"/>
            </a:lvl2pPr>
            <a:lvl3pPr marL="642123" indent="0">
              <a:buNone/>
              <a:defRPr sz="1300" b="1"/>
            </a:lvl3pPr>
            <a:lvl4pPr marL="963186" indent="0">
              <a:buNone/>
              <a:defRPr sz="1100" b="1"/>
            </a:lvl4pPr>
            <a:lvl5pPr marL="1284250" indent="0">
              <a:buNone/>
              <a:defRPr sz="1100" b="1"/>
            </a:lvl5pPr>
            <a:lvl6pPr marL="1605314" indent="0">
              <a:buNone/>
              <a:defRPr sz="1100" b="1"/>
            </a:lvl6pPr>
            <a:lvl7pPr marL="1926375" indent="0">
              <a:buNone/>
              <a:defRPr sz="1100" b="1"/>
            </a:lvl7pPr>
            <a:lvl8pPr marL="2247441" indent="0">
              <a:buNone/>
              <a:defRPr sz="1100" b="1"/>
            </a:lvl8pPr>
            <a:lvl9pPr marL="2568502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59" indent="0">
              <a:buNone/>
              <a:defRPr sz="1400" b="1"/>
            </a:lvl2pPr>
            <a:lvl3pPr marL="642123" indent="0">
              <a:buNone/>
              <a:defRPr sz="1300" b="1"/>
            </a:lvl3pPr>
            <a:lvl4pPr marL="963186" indent="0">
              <a:buNone/>
              <a:defRPr sz="1100" b="1"/>
            </a:lvl4pPr>
            <a:lvl5pPr marL="1284250" indent="0">
              <a:buNone/>
              <a:defRPr sz="1100" b="1"/>
            </a:lvl5pPr>
            <a:lvl6pPr marL="1605314" indent="0">
              <a:buNone/>
              <a:defRPr sz="1100" b="1"/>
            </a:lvl6pPr>
            <a:lvl7pPr marL="1926375" indent="0">
              <a:buNone/>
              <a:defRPr sz="1100" b="1"/>
            </a:lvl7pPr>
            <a:lvl8pPr marL="2247441" indent="0">
              <a:buNone/>
              <a:defRPr sz="1100" b="1"/>
            </a:lvl8pPr>
            <a:lvl9pPr marL="2568502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0584201"/>
      </p:ext>
    </p:extLst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828832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81" tIns="32140" rIns="64281" bIns="3214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50"/>
            <a:ext cx="4060775" cy="4525119"/>
          </a:xfrm>
          <a:prstGeom prst="rect">
            <a:avLst/>
          </a:prstGeom>
        </p:spPr>
        <p:txBody>
          <a:bodyPr vert="horz" lIns="64281" tIns="32140" rIns="64281" bIns="32140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50"/>
            <a:ext cx="4060775" cy="4525119"/>
          </a:xfrm>
          <a:prstGeom prst="rect">
            <a:avLst/>
          </a:prstGeom>
        </p:spPr>
        <p:txBody>
          <a:bodyPr vert="horz" lIns="64281" tIns="32140" rIns="64281" bIns="32140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8935390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44203806"/>
      </p:ext>
    </p:extLst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71" y="273497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71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059" indent="0">
              <a:buNone/>
              <a:defRPr sz="800"/>
            </a:lvl2pPr>
            <a:lvl3pPr marL="642123" indent="0">
              <a:buNone/>
              <a:defRPr sz="700"/>
            </a:lvl3pPr>
            <a:lvl4pPr marL="963186" indent="0">
              <a:buNone/>
              <a:defRPr sz="600"/>
            </a:lvl4pPr>
            <a:lvl5pPr marL="1284250" indent="0">
              <a:buNone/>
              <a:defRPr sz="600"/>
            </a:lvl5pPr>
            <a:lvl6pPr marL="1605314" indent="0">
              <a:buNone/>
              <a:defRPr sz="600"/>
            </a:lvl6pPr>
            <a:lvl7pPr marL="1926375" indent="0">
              <a:buNone/>
              <a:defRPr sz="600"/>
            </a:lvl7pPr>
            <a:lvl8pPr marL="2247441" indent="0">
              <a:buNone/>
              <a:defRPr sz="600"/>
            </a:lvl8pPr>
            <a:lvl9pPr marL="2568502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17790969"/>
      </p:ext>
    </p:extLst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59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59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059" indent="0">
              <a:buNone/>
              <a:defRPr sz="2000"/>
            </a:lvl2pPr>
            <a:lvl3pPr marL="642123" indent="0">
              <a:buNone/>
              <a:defRPr sz="1700"/>
            </a:lvl3pPr>
            <a:lvl4pPr marL="963186" indent="0">
              <a:buNone/>
              <a:defRPr sz="1400"/>
            </a:lvl4pPr>
            <a:lvl5pPr marL="1284250" indent="0">
              <a:buNone/>
              <a:defRPr sz="1400"/>
            </a:lvl5pPr>
            <a:lvl6pPr marL="1605314" indent="0">
              <a:buNone/>
              <a:defRPr sz="1400"/>
            </a:lvl6pPr>
            <a:lvl7pPr marL="1926375" indent="0">
              <a:buNone/>
              <a:defRPr sz="1400"/>
            </a:lvl7pPr>
            <a:lvl8pPr marL="2247441" indent="0">
              <a:buNone/>
              <a:defRPr sz="1400"/>
            </a:lvl8pPr>
            <a:lvl9pPr marL="2568502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59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059" indent="0">
              <a:buNone/>
              <a:defRPr sz="800"/>
            </a:lvl2pPr>
            <a:lvl3pPr marL="642123" indent="0">
              <a:buNone/>
              <a:defRPr sz="700"/>
            </a:lvl3pPr>
            <a:lvl4pPr marL="963186" indent="0">
              <a:buNone/>
              <a:defRPr sz="600"/>
            </a:lvl4pPr>
            <a:lvl5pPr marL="1284250" indent="0">
              <a:buNone/>
              <a:defRPr sz="600"/>
            </a:lvl5pPr>
            <a:lvl6pPr marL="1605314" indent="0">
              <a:buNone/>
              <a:defRPr sz="600"/>
            </a:lvl6pPr>
            <a:lvl7pPr marL="1926375" indent="0">
              <a:buNone/>
              <a:defRPr sz="600"/>
            </a:lvl7pPr>
            <a:lvl8pPr marL="2247441" indent="0">
              <a:buNone/>
              <a:defRPr sz="600"/>
            </a:lvl8pPr>
            <a:lvl9pPr marL="2568502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71065983"/>
      </p:ext>
    </p:extLst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6778522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68548"/>
            <a:ext cx="1839516" cy="58400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93" y="168548"/>
            <a:ext cx="5411391" cy="584001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9868754"/>
      </p:ext>
    </p:extLst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72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042" indent="0" algn="ctr">
              <a:buNone/>
              <a:defRPr/>
            </a:lvl2pPr>
            <a:lvl3pPr marL="642090" indent="0" algn="ctr">
              <a:buNone/>
              <a:defRPr/>
            </a:lvl3pPr>
            <a:lvl4pPr marL="963137" indent="0" algn="ctr">
              <a:buNone/>
              <a:defRPr/>
            </a:lvl4pPr>
            <a:lvl5pPr marL="1284184" indent="0" algn="ctr">
              <a:buNone/>
              <a:defRPr/>
            </a:lvl5pPr>
            <a:lvl6pPr marL="1605232" indent="0" algn="ctr">
              <a:buNone/>
              <a:defRPr/>
            </a:lvl6pPr>
            <a:lvl7pPr marL="1926277" indent="0" algn="ctr">
              <a:buNone/>
              <a:defRPr/>
            </a:lvl7pPr>
            <a:lvl8pPr marL="2247326" indent="0" algn="ctr">
              <a:buNone/>
              <a:defRPr/>
            </a:lvl8pPr>
            <a:lvl9pPr marL="2568371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7483712"/>
      </p:ext>
    </p:extLst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4980684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042" indent="0">
              <a:buNone/>
              <a:defRPr sz="1300"/>
            </a:lvl2pPr>
            <a:lvl3pPr marL="642090" indent="0">
              <a:buNone/>
              <a:defRPr sz="1100"/>
            </a:lvl3pPr>
            <a:lvl4pPr marL="963137" indent="0">
              <a:buNone/>
              <a:defRPr sz="1000"/>
            </a:lvl4pPr>
            <a:lvl5pPr marL="1284184" indent="0">
              <a:buNone/>
              <a:defRPr sz="1000"/>
            </a:lvl5pPr>
            <a:lvl6pPr marL="1605232" indent="0">
              <a:buNone/>
              <a:defRPr sz="1000"/>
            </a:lvl6pPr>
            <a:lvl7pPr marL="1926277" indent="0">
              <a:buNone/>
              <a:defRPr sz="1000"/>
            </a:lvl7pPr>
            <a:lvl8pPr marL="2247326" indent="0">
              <a:buNone/>
              <a:defRPr sz="1000"/>
            </a:lvl8pPr>
            <a:lvl9pPr marL="256837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65964419"/>
      </p:ext>
    </p:extLst>
  </p:cSld>
  <p:clrMapOvr>
    <a:masterClrMapping/>
  </p:clrMapOvr>
  <p:transition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0" y="1946672"/>
            <a:ext cx="362545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8" y="1946672"/>
            <a:ext cx="362545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1935444"/>
      </p:ext>
    </p:extLst>
  </p:cSld>
  <p:clrMapOvr>
    <a:masterClrMapping/>
  </p:clrMapOvr>
  <p:transition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42" indent="0">
              <a:buNone/>
              <a:defRPr sz="1400" b="1"/>
            </a:lvl2pPr>
            <a:lvl3pPr marL="642090" indent="0">
              <a:buNone/>
              <a:defRPr sz="1300" b="1"/>
            </a:lvl3pPr>
            <a:lvl4pPr marL="963137" indent="0">
              <a:buNone/>
              <a:defRPr sz="1100" b="1"/>
            </a:lvl4pPr>
            <a:lvl5pPr marL="1284184" indent="0">
              <a:buNone/>
              <a:defRPr sz="1100" b="1"/>
            </a:lvl5pPr>
            <a:lvl6pPr marL="1605232" indent="0">
              <a:buNone/>
              <a:defRPr sz="1100" b="1"/>
            </a:lvl6pPr>
            <a:lvl7pPr marL="1926277" indent="0">
              <a:buNone/>
              <a:defRPr sz="1100" b="1"/>
            </a:lvl7pPr>
            <a:lvl8pPr marL="2247326" indent="0">
              <a:buNone/>
              <a:defRPr sz="1100" b="1"/>
            </a:lvl8pPr>
            <a:lvl9pPr marL="256837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42" indent="0">
              <a:buNone/>
              <a:defRPr sz="1400" b="1"/>
            </a:lvl2pPr>
            <a:lvl3pPr marL="642090" indent="0">
              <a:buNone/>
              <a:defRPr sz="1300" b="1"/>
            </a:lvl3pPr>
            <a:lvl4pPr marL="963137" indent="0">
              <a:buNone/>
              <a:defRPr sz="1100" b="1"/>
            </a:lvl4pPr>
            <a:lvl5pPr marL="1284184" indent="0">
              <a:buNone/>
              <a:defRPr sz="1100" b="1"/>
            </a:lvl5pPr>
            <a:lvl6pPr marL="1605232" indent="0">
              <a:buNone/>
              <a:defRPr sz="1100" b="1"/>
            </a:lvl6pPr>
            <a:lvl7pPr marL="1926277" indent="0">
              <a:buNone/>
              <a:defRPr sz="1100" b="1"/>
            </a:lvl7pPr>
            <a:lvl8pPr marL="2247326" indent="0">
              <a:buNone/>
              <a:defRPr sz="1100" b="1"/>
            </a:lvl8pPr>
            <a:lvl9pPr marL="256837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616420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81" tIns="32140" rIns="64281" bIns="3214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81" tIns="32140" rIns="64281" bIns="32140"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81" tIns="32140" rIns="64281" bIns="32140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81" tIns="32140" rIns="64281" bIns="32140"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81" tIns="32140" rIns="64281" bIns="32140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878831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9421947"/>
      </p:ext>
    </p:extLst>
  </p:cSld>
  <p:clrMapOvr>
    <a:masterClrMapping/>
  </p:clrMapOvr>
  <p:transition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27195356"/>
      </p:ext>
    </p:extLst>
  </p:cSld>
  <p:clrMapOvr>
    <a:masterClrMapping/>
  </p:clrMapOvr>
  <p:transition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72" y="273498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72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042" indent="0">
              <a:buNone/>
              <a:defRPr sz="800"/>
            </a:lvl2pPr>
            <a:lvl3pPr marL="642090" indent="0">
              <a:buNone/>
              <a:defRPr sz="700"/>
            </a:lvl3pPr>
            <a:lvl4pPr marL="963137" indent="0">
              <a:buNone/>
              <a:defRPr sz="600"/>
            </a:lvl4pPr>
            <a:lvl5pPr marL="1284184" indent="0">
              <a:buNone/>
              <a:defRPr sz="600"/>
            </a:lvl5pPr>
            <a:lvl6pPr marL="1605232" indent="0">
              <a:buNone/>
              <a:defRPr sz="600"/>
            </a:lvl6pPr>
            <a:lvl7pPr marL="1926277" indent="0">
              <a:buNone/>
              <a:defRPr sz="600"/>
            </a:lvl7pPr>
            <a:lvl8pPr marL="2247326" indent="0">
              <a:buNone/>
              <a:defRPr sz="600"/>
            </a:lvl8pPr>
            <a:lvl9pPr marL="256837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940782948"/>
      </p:ext>
    </p:extLst>
  </p:cSld>
  <p:clrMapOvr>
    <a:masterClrMapping/>
  </p:clrMapOvr>
  <p:transition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60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60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042" indent="0">
              <a:buNone/>
              <a:defRPr sz="2000"/>
            </a:lvl2pPr>
            <a:lvl3pPr marL="642090" indent="0">
              <a:buNone/>
              <a:defRPr sz="1700"/>
            </a:lvl3pPr>
            <a:lvl4pPr marL="963137" indent="0">
              <a:buNone/>
              <a:defRPr sz="1400"/>
            </a:lvl4pPr>
            <a:lvl5pPr marL="1284184" indent="0">
              <a:buNone/>
              <a:defRPr sz="1400"/>
            </a:lvl5pPr>
            <a:lvl6pPr marL="1605232" indent="0">
              <a:buNone/>
              <a:defRPr sz="1400"/>
            </a:lvl6pPr>
            <a:lvl7pPr marL="1926277" indent="0">
              <a:buNone/>
              <a:defRPr sz="1400"/>
            </a:lvl7pPr>
            <a:lvl8pPr marL="2247326" indent="0">
              <a:buNone/>
              <a:defRPr sz="1400"/>
            </a:lvl8pPr>
            <a:lvl9pPr marL="2568371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60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042" indent="0">
              <a:buNone/>
              <a:defRPr sz="800"/>
            </a:lvl2pPr>
            <a:lvl3pPr marL="642090" indent="0">
              <a:buNone/>
              <a:defRPr sz="700"/>
            </a:lvl3pPr>
            <a:lvl4pPr marL="963137" indent="0">
              <a:buNone/>
              <a:defRPr sz="600"/>
            </a:lvl4pPr>
            <a:lvl5pPr marL="1284184" indent="0">
              <a:buNone/>
              <a:defRPr sz="600"/>
            </a:lvl5pPr>
            <a:lvl6pPr marL="1605232" indent="0">
              <a:buNone/>
              <a:defRPr sz="600"/>
            </a:lvl6pPr>
            <a:lvl7pPr marL="1926277" indent="0">
              <a:buNone/>
              <a:defRPr sz="600"/>
            </a:lvl7pPr>
            <a:lvl8pPr marL="2247326" indent="0">
              <a:buNone/>
              <a:defRPr sz="600"/>
            </a:lvl8pPr>
            <a:lvl9pPr marL="256837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868914319"/>
      </p:ext>
    </p:extLst>
  </p:cSld>
  <p:clrMapOvr>
    <a:masterClrMapping/>
  </p:clrMapOvr>
  <p:transition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0478049"/>
      </p:ext>
    </p:extLst>
  </p:cSld>
  <p:clrMapOvr>
    <a:masterClrMapping/>
  </p:clrMapOvr>
  <p:transition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25017"/>
            <a:ext cx="1839516" cy="67329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94" y="125017"/>
            <a:ext cx="5411391" cy="67329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2318798"/>
      </p:ext>
    </p:extLst>
  </p:cSld>
  <p:clrMapOvr>
    <a:masterClrMapping/>
  </p:clrMapOvr>
  <p:transition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73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026" indent="0" algn="ctr">
              <a:buNone/>
              <a:defRPr/>
            </a:lvl2pPr>
            <a:lvl3pPr marL="642057" indent="0" algn="ctr">
              <a:buNone/>
              <a:defRPr/>
            </a:lvl3pPr>
            <a:lvl4pPr marL="963087" indent="0" algn="ctr">
              <a:buNone/>
              <a:defRPr/>
            </a:lvl4pPr>
            <a:lvl5pPr marL="1284118" indent="0" algn="ctr">
              <a:buNone/>
              <a:defRPr/>
            </a:lvl5pPr>
            <a:lvl6pPr marL="1605150" indent="0" algn="ctr">
              <a:buNone/>
              <a:defRPr/>
            </a:lvl6pPr>
            <a:lvl7pPr marL="1926178" indent="0" algn="ctr">
              <a:buNone/>
              <a:defRPr/>
            </a:lvl7pPr>
            <a:lvl8pPr marL="2247211" indent="0" algn="ctr">
              <a:buNone/>
              <a:defRPr/>
            </a:lvl8pPr>
            <a:lvl9pPr marL="256823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7443010"/>
      </p:ext>
    </p:extLst>
  </p:cSld>
  <p:clrMapOvr>
    <a:masterClrMapping/>
  </p:clrMapOvr>
  <p:transition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6680186"/>
      </p:ext>
    </p:extLst>
  </p:cSld>
  <p:clrMapOvr>
    <a:masterClrMapping/>
  </p:clrMapOvr>
  <p:transition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026" indent="0">
              <a:buNone/>
              <a:defRPr sz="1300"/>
            </a:lvl2pPr>
            <a:lvl3pPr marL="642057" indent="0">
              <a:buNone/>
              <a:defRPr sz="1100"/>
            </a:lvl3pPr>
            <a:lvl4pPr marL="963087" indent="0">
              <a:buNone/>
              <a:defRPr sz="1000"/>
            </a:lvl4pPr>
            <a:lvl5pPr marL="1284118" indent="0">
              <a:buNone/>
              <a:defRPr sz="1000"/>
            </a:lvl5pPr>
            <a:lvl6pPr marL="1605150" indent="0">
              <a:buNone/>
              <a:defRPr sz="1000"/>
            </a:lvl6pPr>
            <a:lvl7pPr marL="1926178" indent="0">
              <a:buNone/>
              <a:defRPr sz="1000"/>
            </a:lvl7pPr>
            <a:lvl8pPr marL="2247211" indent="0">
              <a:buNone/>
              <a:defRPr sz="1000"/>
            </a:lvl8pPr>
            <a:lvl9pPr marL="256823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828607803"/>
      </p:ext>
    </p:extLst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64970" y="1902024"/>
            <a:ext cx="1339453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911578" y="1902024"/>
            <a:ext cx="1339453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91297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81" tIns="32140" rIns="64281" bIns="3214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2652425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26" indent="0">
              <a:buNone/>
              <a:defRPr sz="1400" b="1"/>
            </a:lvl2pPr>
            <a:lvl3pPr marL="642057" indent="0">
              <a:buNone/>
              <a:defRPr sz="1300" b="1"/>
            </a:lvl3pPr>
            <a:lvl4pPr marL="963087" indent="0">
              <a:buNone/>
              <a:defRPr sz="1100" b="1"/>
            </a:lvl4pPr>
            <a:lvl5pPr marL="1284118" indent="0">
              <a:buNone/>
              <a:defRPr sz="1100" b="1"/>
            </a:lvl5pPr>
            <a:lvl6pPr marL="1605150" indent="0">
              <a:buNone/>
              <a:defRPr sz="1100" b="1"/>
            </a:lvl6pPr>
            <a:lvl7pPr marL="1926178" indent="0">
              <a:buNone/>
              <a:defRPr sz="1100" b="1"/>
            </a:lvl7pPr>
            <a:lvl8pPr marL="2247211" indent="0">
              <a:buNone/>
              <a:defRPr sz="1100" b="1"/>
            </a:lvl8pPr>
            <a:lvl9pPr marL="2568239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26" indent="0">
              <a:buNone/>
              <a:defRPr sz="1400" b="1"/>
            </a:lvl2pPr>
            <a:lvl3pPr marL="642057" indent="0">
              <a:buNone/>
              <a:defRPr sz="1300" b="1"/>
            </a:lvl3pPr>
            <a:lvl4pPr marL="963087" indent="0">
              <a:buNone/>
              <a:defRPr sz="1100" b="1"/>
            </a:lvl4pPr>
            <a:lvl5pPr marL="1284118" indent="0">
              <a:buNone/>
              <a:defRPr sz="1100" b="1"/>
            </a:lvl5pPr>
            <a:lvl6pPr marL="1605150" indent="0">
              <a:buNone/>
              <a:defRPr sz="1100" b="1"/>
            </a:lvl6pPr>
            <a:lvl7pPr marL="1926178" indent="0">
              <a:buNone/>
              <a:defRPr sz="1100" b="1"/>
            </a:lvl7pPr>
            <a:lvl8pPr marL="2247211" indent="0">
              <a:buNone/>
              <a:defRPr sz="1100" b="1"/>
            </a:lvl8pPr>
            <a:lvl9pPr marL="2568239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0158623"/>
      </p:ext>
    </p:extLst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4709546"/>
      </p:ext>
    </p:extLst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30474482"/>
      </p:ext>
    </p:extLst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73" y="273499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73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026" indent="0">
              <a:buNone/>
              <a:defRPr sz="800"/>
            </a:lvl2pPr>
            <a:lvl3pPr marL="642057" indent="0">
              <a:buNone/>
              <a:defRPr sz="700"/>
            </a:lvl3pPr>
            <a:lvl4pPr marL="963087" indent="0">
              <a:buNone/>
              <a:defRPr sz="600"/>
            </a:lvl4pPr>
            <a:lvl5pPr marL="1284118" indent="0">
              <a:buNone/>
              <a:defRPr sz="600"/>
            </a:lvl5pPr>
            <a:lvl6pPr marL="1605150" indent="0">
              <a:buNone/>
              <a:defRPr sz="600"/>
            </a:lvl6pPr>
            <a:lvl7pPr marL="1926178" indent="0">
              <a:buNone/>
              <a:defRPr sz="600"/>
            </a:lvl7pPr>
            <a:lvl8pPr marL="2247211" indent="0">
              <a:buNone/>
              <a:defRPr sz="600"/>
            </a:lvl8pPr>
            <a:lvl9pPr marL="2568239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831524989"/>
      </p:ext>
    </p:extLst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61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61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026" indent="0">
              <a:buNone/>
              <a:defRPr sz="2000"/>
            </a:lvl2pPr>
            <a:lvl3pPr marL="642057" indent="0">
              <a:buNone/>
              <a:defRPr sz="1700"/>
            </a:lvl3pPr>
            <a:lvl4pPr marL="963087" indent="0">
              <a:buNone/>
              <a:defRPr sz="1400"/>
            </a:lvl4pPr>
            <a:lvl5pPr marL="1284118" indent="0">
              <a:buNone/>
              <a:defRPr sz="1400"/>
            </a:lvl5pPr>
            <a:lvl6pPr marL="1605150" indent="0">
              <a:buNone/>
              <a:defRPr sz="1400"/>
            </a:lvl6pPr>
            <a:lvl7pPr marL="1926178" indent="0">
              <a:buNone/>
              <a:defRPr sz="1400"/>
            </a:lvl7pPr>
            <a:lvl8pPr marL="2247211" indent="0">
              <a:buNone/>
              <a:defRPr sz="1400"/>
            </a:lvl8pPr>
            <a:lvl9pPr marL="2568239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61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026" indent="0">
              <a:buNone/>
              <a:defRPr sz="800"/>
            </a:lvl2pPr>
            <a:lvl3pPr marL="642057" indent="0">
              <a:buNone/>
              <a:defRPr sz="700"/>
            </a:lvl3pPr>
            <a:lvl4pPr marL="963087" indent="0">
              <a:buNone/>
              <a:defRPr sz="600"/>
            </a:lvl4pPr>
            <a:lvl5pPr marL="1284118" indent="0">
              <a:buNone/>
              <a:defRPr sz="600"/>
            </a:lvl5pPr>
            <a:lvl6pPr marL="1605150" indent="0">
              <a:buNone/>
              <a:defRPr sz="600"/>
            </a:lvl6pPr>
            <a:lvl7pPr marL="1926178" indent="0">
              <a:buNone/>
              <a:defRPr sz="600"/>
            </a:lvl7pPr>
            <a:lvl8pPr marL="2247211" indent="0">
              <a:buNone/>
              <a:defRPr sz="600"/>
            </a:lvl8pPr>
            <a:lvl9pPr marL="2568239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62297694"/>
      </p:ext>
    </p:extLst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6135442"/>
      </p:ext>
    </p:extLst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68548"/>
            <a:ext cx="1839516" cy="58400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95" y="168548"/>
            <a:ext cx="5411391" cy="584001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4713177"/>
      </p:ext>
    </p:extLst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74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009" indent="0" algn="ctr">
              <a:buNone/>
              <a:defRPr/>
            </a:lvl2pPr>
            <a:lvl3pPr marL="642024" indent="0" algn="ctr">
              <a:buNone/>
              <a:defRPr/>
            </a:lvl3pPr>
            <a:lvl4pPr marL="963037" indent="0" algn="ctr">
              <a:buNone/>
              <a:defRPr/>
            </a:lvl4pPr>
            <a:lvl5pPr marL="1284053" indent="0" algn="ctr">
              <a:buNone/>
              <a:defRPr/>
            </a:lvl5pPr>
            <a:lvl6pPr marL="1605068" indent="0" algn="ctr">
              <a:buNone/>
              <a:defRPr/>
            </a:lvl6pPr>
            <a:lvl7pPr marL="1926079" indent="0" algn="ctr">
              <a:buNone/>
              <a:defRPr/>
            </a:lvl7pPr>
            <a:lvl8pPr marL="2247096" indent="0" algn="ctr">
              <a:buNone/>
              <a:defRPr/>
            </a:lvl8pPr>
            <a:lvl9pPr marL="256810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434206"/>
      </p:ext>
    </p:extLst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7474788"/>
      </p:ext>
    </p:extLst>
  </p:cSld>
  <p:clrMapOvr>
    <a:masterClrMapping/>
  </p:clrMapOvr>
  <p:transition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009" indent="0">
              <a:buNone/>
              <a:defRPr sz="1300"/>
            </a:lvl2pPr>
            <a:lvl3pPr marL="642024" indent="0">
              <a:buNone/>
              <a:defRPr sz="1100"/>
            </a:lvl3pPr>
            <a:lvl4pPr marL="963037" indent="0">
              <a:buNone/>
              <a:defRPr sz="1000"/>
            </a:lvl4pPr>
            <a:lvl5pPr marL="1284053" indent="0">
              <a:buNone/>
              <a:defRPr sz="1000"/>
            </a:lvl5pPr>
            <a:lvl6pPr marL="1605068" indent="0">
              <a:buNone/>
              <a:defRPr sz="1000"/>
            </a:lvl6pPr>
            <a:lvl7pPr marL="1926079" indent="0">
              <a:buNone/>
              <a:defRPr sz="1000"/>
            </a:lvl7pPr>
            <a:lvl8pPr marL="2247096" indent="0">
              <a:buNone/>
              <a:defRPr sz="1000"/>
            </a:lvl8pPr>
            <a:lvl9pPr marL="256810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63652404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4816004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69" y="1902024"/>
            <a:ext cx="1718965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19090" y="1902024"/>
            <a:ext cx="1718965" cy="410654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4993067"/>
      </p:ext>
    </p:extLst>
  </p:cSld>
  <p:clrMapOvr>
    <a:masterClrMapping/>
  </p:clrMapOvr>
  <p:transition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09" indent="0">
              <a:buNone/>
              <a:defRPr sz="1400" b="1"/>
            </a:lvl2pPr>
            <a:lvl3pPr marL="642024" indent="0">
              <a:buNone/>
              <a:defRPr sz="1300" b="1"/>
            </a:lvl3pPr>
            <a:lvl4pPr marL="963037" indent="0">
              <a:buNone/>
              <a:defRPr sz="1100" b="1"/>
            </a:lvl4pPr>
            <a:lvl5pPr marL="1284053" indent="0">
              <a:buNone/>
              <a:defRPr sz="1100" b="1"/>
            </a:lvl5pPr>
            <a:lvl6pPr marL="1605068" indent="0">
              <a:buNone/>
              <a:defRPr sz="1100" b="1"/>
            </a:lvl6pPr>
            <a:lvl7pPr marL="1926079" indent="0">
              <a:buNone/>
              <a:defRPr sz="1100" b="1"/>
            </a:lvl7pPr>
            <a:lvl8pPr marL="2247096" indent="0">
              <a:buNone/>
              <a:defRPr sz="1100" b="1"/>
            </a:lvl8pPr>
            <a:lvl9pPr marL="2568108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009" indent="0">
              <a:buNone/>
              <a:defRPr sz="1400" b="1"/>
            </a:lvl2pPr>
            <a:lvl3pPr marL="642024" indent="0">
              <a:buNone/>
              <a:defRPr sz="1300" b="1"/>
            </a:lvl3pPr>
            <a:lvl4pPr marL="963037" indent="0">
              <a:buNone/>
              <a:defRPr sz="1100" b="1"/>
            </a:lvl4pPr>
            <a:lvl5pPr marL="1284053" indent="0">
              <a:buNone/>
              <a:defRPr sz="1100" b="1"/>
            </a:lvl5pPr>
            <a:lvl6pPr marL="1605068" indent="0">
              <a:buNone/>
              <a:defRPr sz="1100" b="1"/>
            </a:lvl6pPr>
            <a:lvl7pPr marL="1926079" indent="0">
              <a:buNone/>
              <a:defRPr sz="1100" b="1"/>
            </a:lvl7pPr>
            <a:lvl8pPr marL="2247096" indent="0">
              <a:buNone/>
              <a:defRPr sz="1100" b="1"/>
            </a:lvl8pPr>
            <a:lvl9pPr marL="2568108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382419"/>
      </p:ext>
    </p:extLst>
  </p:cSld>
  <p:clrMapOvr>
    <a:masterClrMapping/>
  </p:clrMapOvr>
  <p:transition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8076482"/>
      </p:ext>
    </p:extLst>
  </p:cSld>
  <p:clrMapOvr>
    <a:masterClrMapping/>
  </p:clrMapOvr>
  <p:transition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35118787"/>
      </p:ext>
    </p:extLst>
  </p:cSld>
  <p:clrMapOvr>
    <a:masterClrMapping/>
  </p:clrMapOvr>
  <p:transition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74" y="273500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74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009" indent="0">
              <a:buNone/>
              <a:defRPr sz="800"/>
            </a:lvl2pPr>
            <a:lvl3pPr marL="642024" indent="0">
              <a:buNone/>
              <a:defRPr sz="700"/>
            </a:lvl3pPr>
            <a:lvl4pPr marL="963037" indent="0">
              <a:buNone/>
              <a:defRPr sz="600"/>
            </a:lvl4pPr>
            <a:lvl5pPr marL="1284053" indent="0">
              <a:buNone/>
              <a:defRPr sz="600"/>
            </a:lvl5pPr>
            <a:lvl6pPr marL="1605068" indent="0">
              <a:buNone/>
              <a:defRPr sz="600"/>
            </a:lvl6pPr>
            <a:lvl7pPr marL="1926079" indent="0">
              <a:buNone/>
              <a:defRPr sz="600"/>
            </a:lvl7pPr>
            <a:lvl8pPr marL="2247096" indent="0">
              <a:buNone/>
              <a:defRPr sz="600"/>
            </a:lvl8pPr>
            <a:lvl9pPr marL="2568108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121093671"/>
      </p:ext>
    </p:extLst>
  </p:cSld>
  <p:clrMapOvr>
    <a:masterClrMapping/>
  </p:clrMapOvr>
  <p:transition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62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62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009" indent="0">
              <a:buNone/>
              <a:defRPr sz="2000"/>
            </a:lvl2pPr>
            <a:lvl3pPr marL="642024" indent="0">
              <a:buNone/>
              <a:defRPr sz="1700"/>
            </a:lvl3pPr>
            <a:lvl4pPr marL="963037" indent="0">
              <a:buNone/>
              <a:defRPr sz="1400"/>
            </a:lvl4pPr>
            <a:lvl5pPr marL="1284053" indent="0">
              <a:buNone/>
              <a:defRPr sz="1400"/>
            </a:lvl5pPr>
            <a:lvl6pPr marL="1605068" indent="0">
              <a:buNone/>
              <a:defRPr sz="1400"/>
            </a:lvl6pPr>
            <a:lvl7pPr marL="1926079" indent="0">
              <a:buNone/>
              <a:defRPr sz="1400"/>
            </a:lvl7pPr>
            <a:lvl8pPr marL="2247096" indent="0">
              <a:buNone/>
              <a:defRPr sz="1400"/>
            </a:lvl8pPr>
            <a:lvl9pPr marL="2568108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62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009" indent="0">
              <a:buNone/>
              <a:defRPr sz="800"/>
            </a:lvl2pPr>
            <a:lvl3pPr marL="642024" indent="0">
              <a:buNone/>
              <a:defRPr sz="700"/>
            </a:lvl3pPr>
            <a:lvl4pPr marL="963037" indent="0">
              <a:buNone/>
              <a:defRPr sz="600"/>
            </a:lvl4pPr>
            <a:lvl5pPr marL="1284053" indent="0">
              <a:buNone/>
              <a:defRPr sz="600"/>
            </a:lvl5pPr>
            <a:lvl6pPr marL="1605068" indent="0">
              <a:buNone/>
              <a:defRPr sz="600"/>
            </a:lvl6pPr>
            <a:lvl7pPr marL="1926079" indent="0">
              <a:buNone/>
              <a:defRPr sz="600"/>
            </a:lvl7pPr>
            <a:lvl8pPr marL="2247096" indent="0">
              <a:buNone/>
              <a:defRPr sz="600"/>
            </a:lvl8pPr>
            <a:lvl9pPr marL="2568108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775955588"/>
      </p:ext>
    </p:extLst>
  </p:cSld>
  <p:clrMapOvr>
    <a:masterClrMapping/>
  </p:clrMapOvr>
  <p:transition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4517808"/>
      </p:ext>
    </p:extLst>
  </p:cSld>
  <p:clrMapOvr>
    <a:masterClrMapping/>
  </p:clrMapOvr>
  <p:transition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1515" y="168548"/>
            <a:ext cx="1839516" cy="58400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2996" y="168548"/>
            <a:ext cx="5411391" cy="584001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1962962"/>
      </p:ext>
    </p:extLst>
  </p:cSld>
  <p:clrMapOvr>
    <a:masterClrMapping/>
  </p:clrMapOvr>
  <p:transition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C295150-4FD7-4802-B0EB-D52217513A72}" type="datetime1">
              <a:rPr lang="en-US" smtClean="0"/>
              <a:pPr/>
              <a:t>12/4/2017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92BEB-5202-498C-89F7-BBD3BEE1B887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1"/>
            <a:ext cx="7772176" cy="1361777"/>
          </a:xfrm>
          <a:prstGeom prst="rect">
            <a:avLst/>
          </a:prstGeom>
        </p:spPr>
        <p:txBody>
          <a:bodyPr vert="horz" lIns="64291" tIns="32146" rIns="64291" bIns="32146"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91" tIns="32146" rIns="64291" bIns="32146"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36449453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0" y="273476"/>
            <a:ext cx="3008189" cy="1161975"/>
          </a:xfrm>
          <a:prstGeom prst="rect">
            <a:avLst/>
          </a:prstGeom>
        </p:spPr>
        <p:txBody>
          <a:bodyPr vert="horz" lIns="64281" tIns="32140" rIns="64281" bIns="32140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81" tIns="32140" rIns="64281" bIns="32140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0" y="1435448"/>
            <a:ext cx="3008189" cy="4690318"/>
          </a:xfrm>
          <a:prstGeom prst="rect">
            <a:avLst/>
          </a:prstGeom>
        </p:spPr>
        <p:txBody>
          <a:bodyPr vert="horz" lIns="64281" tIns="32140" rIns="64281" bIns="32140"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03958141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B6C6-10FF-4510-A888-F0B9C6A788B0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47B31-A4E1-4FCE-8661-5EC33A675437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D832D-B7F8-4A85-B115-3F84BE9AC26D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B34F3-05F7-41C1-B84E-68CE2E00C83C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7F82-2B2E-4837-B3AB-C94C672FBECB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57738-F4B0-48EA-9B71-E0F723F8BF6C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0D5EF-7D26-425F-8C45-B9312ACE18BC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1895A-832A-4167-BE9B-7448CA062309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571FF-D602-4BB6-9683-7A1E909D4296}" type="datetime1">
              <a:rPr lang="en-US" smtClean="0"/>
              <a:pPr/>
              <a:t>12/4/2017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38" y="4800824"/>
            <a:ext cx="5486177" cy="567035"/>
          </a:xfrm>
          <a:prstGeom prst="rect">
            <a:avLst/>
          </a:prstGeom>
        </p:spPr>
        <p:txBody>
          <a:bodyPr vert="horz" lIns="64281" tIns="32140" rIns="64281" bIns="32140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38" y="612800"/>
            <a:ext cx="5486177" cy="4114354"/>
          </a:xfrm>
          <a:prstGeom prst="rect">
            <a:avLst/>
          </a:prstGeom>
        </p:spPr>
        <p:txBody>
          <a:bodyPr vert="horz" lIns="64281" tIns="32140" rIns="64281" bIns="32140"/>
          <a:lstStyle>
            <a:lvl1pPr marL="0" indent="0">
              <a:buNone/>
              <a:defRPr sz="2200"/>
            </a:lvl1pPr>
            <a:lvl2pPr marL="321407" indent="0">
              <a:buNone/>
              <a:defRPr sz="2000"/>
            </a:lvl2pPr>
            <a:lvl3pPr marL="642816" indent="0">
              <a:buNone/>
              <a:defRPr sz="1700"/>
            </a:lvl3pPr>
            <a:lvl4pPr marL="964224" indent="0">
              <a:buNone/>
              <a:defRPr sz="1400"/>
            </a:lvl4pPr>
            <a:lvl5pPr marL="1285631" indent="0">
              <a:buNone/>
              <a:defRPr sz="1400"/>
            </a:lvl5pPr>
            <a:lvl6pPr marL="1607041" indent="0">
              <a:buNone/>
              <a:defRPr sz="1400"/>
            </a:lvl6pPr>
            <a:lvl7pPr marL="1928447" indent="0">
              <a:buNone/>
              <a:defRPr sz="1400"/>
            </a:lvl7pPr>
            <a:lvl8pPr marL="2249856" indent="0">
              <a:buNone/>
              <a:defRPr sz="1400"/>
            </a:lvl8pPr>
            <a:lvl9pPr marL="2571264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38" y="5367860"/>
            <a:ext cx="5486177" cy="804788"/>
          </a:xfrm>
          <a:prstGeom prst="rect">
            <a:avLst/>
          </a:prstGeom>
        </p:spPr>
        <p:txBody>
          <a:bodyPr vert="horz" lIns="64281" tIns="32140" rIns="64281" bIns="32140"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97555561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81" tIns="32140" rIns="64281" bIns="3214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50"/>
            <a:ext cx="8228707" cy="4525119"/>
          </a:xfrm>
          <a:prstGeom prst="rect">
            <a:avLst/>
          </a:prstGeom>
        </p:spPr>
        <p:txBody>
          <a:bodyPr vert="eaVert" lIns="64281" tIns="32140" rIns="64281" bIns="3214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85822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274588"/>
            <a:ext cx="2057176" cy="5851178"/>
          </a:xfrm>
          <a:prstGeom prst="rect">
            <a:avLst/>
          </a:prstGeom>
        </p:spPr>
        <p:txBody>
          <a:bodyPr vert="eaVert" lIns="64281" tIns="32140" rIns="64281" bIns="3214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274588"/>
            <a:ext cx="6064374" cy="5851178"/>
          </a:xfrm>
          <a:prstGeom prst="rect">
            <a:avLst/>
          </a:prstGeom>
        </p:spPr>
        <p:txBody>
          <a:bodyPr vert="eaVert" lIns="64281" tIns="32140" rIns="64281" bIns="3214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546156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  <a:prstGeom prst="rect">
            <a:avLst/>
          </a:prstGeom>
        </p:spPr>
        <p:txBody>
          <a:bodyPr vert="horz" lIns="64277" tIns="32139" rIns="64277" bIns="32139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1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391" indent="0" algn="ctr">
              <a:buNone/>
              <a:defRPr/>
            </a:lvl2pPr>
            <a:lvl3pPr marL="642783" indent="0" algn="ctr">
              <a:buNone/>
              <a:defRPr/>
            </a:lvl3pPr>
            <a:lvl4pPr marL="964174" indent="0" algn="ctr">
              <a:buNone/>
              <a:defRPr/>
            </a:lvl4pPr>
            <a:lvl5pPr marL="1285565" indent="0" algn="ctr">
              <a:buNone/>
              <a:defRPr/>
            </a:lvl5pPr>
            <a:lvl6pPr marL="1606959" indent="0" algn="ctr">
              <a:buNone/>
              <a:defRPr/>
            </a:lvl6pPr>
            <a:lvl7pPr marL="1928348" indent="0" algn="ctr">
              <a:buNone/>
              <a:defRPr/>
            </a:lvl7pPr>
            <a:lvl8pPr marL="2249741" indent="0" algn="ctr">
              <a:buNone/>
              <a:defRPr/>
            </a:lvl8pPr>
            <a:lvl9pPr marL="257113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975170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77" tIns="32139" rIns="64277" bIns="32139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54218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  <a:prstGeom prst="rect">
            <a:avLst/>
          </a:prstGeom>
        </p:spPr>
        <p:txBody>
          <a:bodyPr vert="horz" lIns="64277" tIns="32139" rIns="64277" bIns="32139"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391" indent="0">
              <a:buNone/>
              <a:defRPr sz="1300"/>
            </a:lvl2pPr>
            <a:lvl3pPr marL="642783" indent="0">
              <a:buNone/>
              <a:defRPr sz="1100"/>
            </a:lvl3pPr>
            <a:lvl4pPr marL="964174" indent="0">
              <a:buNone/>
              <a:defRPr sz="1000"/>
            </a:lvl4pPr>
            <a:lvl5pPr marL="1285565" indent="0">
              <a:buNone/>
              <a:defRPr sz="1000"/>
            </a:lvl5pPr>
            <a:lvl6pPr marL="1606959" indent="0">
              <a:buNone/>
              <a:defRPr sz="1000"/>
            </a:lvl6pPr>
            <a:lvl7pPr marL="1928348" indent="0">
              <a:buNone/>
              <a:defRPr sz="1000"/>
            </a:lvl7pPr>
            <a:lvl8pPr marL="2249741" indent="0">
              <a:buNone/>
              <a:defRPr sz="1000"/>
            </a:lvl8pPr>
            <a:lvl9pPr marL="257113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6905702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77" tIns="32139" rIns="64277" bIns="32139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2970" y="892973"/>
            <a:ext cx="3625453" cy="507206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8" y="892973"/>
            <a:ext cx="3625453" cy="507206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740804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77" tIns="32139" rIns="64277" bIns="32139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391" indent="0">
              <a:buNone/>
              <a:defRPr sz="1400" b="1"/>
            </a:lvl2pPr>
            <a:lvl3pPr marL="642783" indent="0">
              <a:buNone/>
              <a:defRPr sz="1300" b="1"/>
            </a:lvl3pPr>
            <a:lvl4pPr marL="964174" indent="0">
              <a:buNone/>
              <a:defRPr sz="1100" b="1"/>
            </a:lvl4pPr>
            <a:lvl5pPr marL="1285565" indent="0">
              <a:buNone/>
              <a:defRPr sz="1100" b="1"/>
            </a:lvl5pPr>
            <a:lvl6pPr marL="1606959" indent="0">
              <a:buNone/>
              <a:defRPr sz="1100" b="1"/>
            </a:lvl6pPr>
            <a:lvl7pPr marL="1928348" indent="0">
              <a:buNone/>
              <a:defRPr sz="1100" b="1"/>
            </a:lvl7pPr>
            <a:lvl8pPr marL="2249741" indent="0">
              <a:buNone/>
              <a:defRPr sz="1100" b="1"/>
            </a:lvl8pPr>
            <a:lvl9pPr marL="2571133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391" indent="0">
              <a:buNone/>
              <a:defRPr sz="1400" b="1"/>
            </a:lvl2pPr>
            <a:lvl3pPr marL="642783" indent="0">
              <a:buNone/>
              <a:defRPr sz="1300" b="1"/>
            </a:lvl3pPr>
            <a:lvl4pPr marL="964174" indent="0">
              <a:buNone/>
              <a:defRPr sz="1100" b="1"/>
            </a:lvl4pPr>
            <a:lvl5pPr marL="1285565" indent="0">
              <a:buNone/>
              <a:defRPr sz="1100" b="1"/>
            </a:lvl5pPr>
            <a:lvl6pPr marL="1606959" indent="0">
              <a:buNone/>
              <a:defRPr sz="1100" b="1"/>
            </a:lvl6pPr>
            <a:lvl7pPr marL="1928348" indent="0">
              <a:buNone/>
              <a:defRPr sz="1100" b="1"/>
            </a:lvl7pPr>
            <a:lvl8pPr marL="2249741" indent="0">
              <a:buNone/>
              <a:defRPr sz="1100" b="1"/>
            </a:lvl8pPr>
            <a:lvl9pPr marL="2571133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631566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77" tIns="32139" rIns="64277" bIns="32139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04049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91" tIns="32146" rIns="64291" bIns="3214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7" y="1600647"/>
            <a:ext cx="4060775" cy="4525119"/>
          </a:xfrm>
          <a:prstGeom prst="rect">
            <a:avLst/>
          </a:prstGeom>
        </p:spPr>
        <p:txBody>
          <a:bodyPr vert="horz" lIns="64291" tIns="32146" rIns="64291" bIns="32146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47"/>
            <a:ext cx="4060775" cy="4525119"/>
          </a:xfrm>
          <a:prstGeom prst="rect">
            <a:avLst/>
          </a:prstGeom>
        </p:spPr>
        <p:txBody>
          <a:bodyPr vert="horz" lIns="64291" tIns="32146" rIns="64291" bIns="32146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0232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0841008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1" y="273477"/>
            <a:ext cx="3008189" cy="1161975"/>
          </a:xfrm>
          <a:prstGeom prst="rect">
            <a:avLst/>
          </a:prstGeom>
        </p:spPr>
        <p:txBody>
          <a:bodyPr vert="horz" lIns="64277" tIns="32139" rIns="64277" bIns="32139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1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391" indent="0">
              <a:buNone/>
              <a:defRPr sz="800"/>
            </a:lvl2pPr>
            <a:lvl3pPr marL="642783" indent="0">
              <a:buNone/>
              <a:defRPr sz="700"/>
            </a:lvl3pPr>
            <a:lvl4pPr marL="964174" indent="0">
              <a:buNone/>
              <a:defRPr sz="600"/>
            </a:lvl4pPr>
            <a:lvl5pPr marL="1285565" indent="0">
              <a:buNone/>
              <a:defRPr sz="600"/>
            </a:lvl5pPr>
            <a:lvl6pPr marL="1606959" indent="0">
              <a:buNone/>
              <a:defRPr sz="600"/>
            </a:lvl6pPr>
            <a:lvl7pPr marL="1928348" indent="0">
              <a:buNone/>
              <a:defRPr sz="600"/>
            </a:lvl7pPr>
            <a:lvl8pPr marL="2249741" indent="0">
              <a:buNone/>
              <a:defRPr sz="600"/>
            </a:lvl8pPr>
            <a:lvl9pPr marL="2571133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687038164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39" y="4800824"/>
            <a:ext cx="5486177" cy="567035"/>
          </a:xfrm>
          <a:prstGeom prst="rect">
            <a:avLst/>
          </a:prstGeom>
        </p:spPr>
        <p:txBody>
          <a:bodyPr vert="horz" lIns="64277" tIns="32139" rIns="64277" bIns="32139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39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391" indent="0">
              <a:buNone/>
              <a:defRPr sz="2000"/>
            </a:lvl2pPr>
            <a:lvl3pPr marL="642783" indent="0">
              <a:buNone/>
              <a:defRPr sz="1700"/>
            </a:lvl3pPr>
            <a:lvl4pPr marL="964174" indent="0">
              <a:buNone/>
              <a:defRPr sz="1400"/>
            </a:lvl4pPr>
            <a:lvl5pPr marL="1285565" indent="0">
              <a:buNone/>
              <a:defRPr sz="1400"/>
            </a:lvl5pPr>
            <a:lvl6pPr marL="1606959" indent="0">
              <a:buNone/>
              <a:defRPr sz="1400"/>
            </a:lvl6pPr>
            <a:lvl7pPr marL="1928348" indent="0">
              <a:buNone/>
              <a:defRPr sz="1400"/>
            </a:lvl7pPr>
            <a:lvl8pPr marL="2249741" indent="0">
              <a:buNone/>
              <a:defRPr sz="1400"/>
            </a:lvl8pPr>
            <a:lvl9pPr marL="2571133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39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391" indent="0">
              <a:buNone/>
              <a:defRPr sz="800"/>
            </a:lvl2pPr>
            <a:lvl3pPr marL="642783" indent="0">
              <a:buNone/>
              <a:defRPr sz="700"/>
            </a:lvl3pPr>
            <a:lvl4pPr marL="964174" indent="0">
              <a:buNone/>
              <a:defRPr sz="600"/>
            </a:lvl4pPr>
            <a:lvl5pPr marL="1285565" indent="0">
              <a:buNone/>
              <a:defRPr sz="600"/>
            </a:lvl5pPr>
            <a:lvl6pPr marL="1606959" indent="0">
              <a:buNone/>
              <a:defRPr sz="600"/>
            </a:lvl6pPr>
            <a:lvl7pPr marL="1928348" indent="0">
              <a:buNone/>
              <a:defRPr sz="600"/>
            </a:lvl7pPr>
            <a:lvl8pPr marL="2249741" indent="0">
              <a:buNone/>
              <a:defRPr sz="600"/>
            </a:lvl8pPr>
            <a:lvl9pPr marL="2571133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1993734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77" tIns="32139" rIns="64277" bIns="32139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300556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274588"/>
            <a:ext cx="2057176" cy="5690443"/>
          </a:xfrm>
          <a:prstGeom prst="rect">
            <a:avLst/>
          </a:prstGeom>
        </p:spPr>
        <p:txBody>
          <a:bodyPr vert="eaVert" lIns="64277" tIns="32139" rIns="64277" bIns="32139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274588"/>
            <a:ext cx="6064374" cy="569044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8058959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2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374" indent="0" algn="ctr">
              <a:buNone/>
              <a:defRPr/>
            </a:lvl2pPr>
            <a:lvl3pPr marL="642750" indent="0" algn="ctr">
              <a:buNone/>
              <a:defRPr/>
            </a:lvl3pPr>
            <a:lvl4pPr marL="964124" indent="0" algn="ctr">
              <a:buNone/>
              <a:defRPr/>
            </a:lvl4pPr>
            <a:lvl5pPr marL="1285500" indent="0" algn="ctr">
              <a:buNone/>
              <a:defRPr/>
            </a:lvl5pPr>
            <a:lvl6pPr marL="1606877" indent="0" algn="ctr">
              <a:buNone/>
              <a:defRPr/>
            </a:lvl6pPr>
            <a:lvl7pPr marL="1928250" indent="0" algn="ctr">
              <a:buNone/>
              <a:defRPr/>
            </a:lvl7pPr>
            <a:lvl8pPr marL="2249626" indent="0" algn="ctr">
              <a:buNone/>
              <a:defRPr/>
            </a:lvl8pPr>
            <a:lvl9pPr marL="2571001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0100114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9944335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374" indent="0">
              <a:buNone/>
              <a:defRPr sz="1300"/>
            </a:lvl2pPr>
            <a:lvl3pPr marL="642750" indent="0">
              <a:buNone/>
              <a:defRPr sz="1100"/>
            </a:lvl3pPr>
            <a:lvl4pPr marL="964124" indent="0">
              <a:buNone/>
              <a:defRPr sz="1000"/>
            </a:lvl4pPr>
            <a:lvl5pPr marL="1285500" indent="0">
              <a:buNone/>
              <a:defRPr sz="1000"/>
            </a:lvl5pPr>
            <a:lvl6pPr marL="1606877" indent="0">
              <a:buNone/>
              <a:defRPr sz="1000"/>
            </a:lvl6pPr>
            <a:lvl7pPr marL="1928250" indent="0">
              <a:buNone/>
              <a:defRPr sz="1000"/>
            </a:lvl7pPr>
            <a:lvl8pPr marL="2249626" indent="0">
              <a:buNone/>
              <a:defRPr sz="1000"/>
            </a:lvl8pPr>
            <a:lvl9pPr marL="257100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32029936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76" y="3527232"/>
            <a:ext cx="3804047" cy="333077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3527232"/>
            <a:ext cx="3804047" cy="3330773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2230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374" indent="0">
              <a:buNone/>
              <a:defRPr sz="1400" b="1"/>
            </a:lvl2pPr>
            <a:lvl3pPr marL="642750" indent="0">
              <a:buNone/>
              <a:defRPr sz="1300" b="1"/>
            </a:lvl3pPr>
            <a:lvl4pPr marL="964124" indent="0">
              <a:buNone/>
              <a:defRPr sz="1100" b="1"/>
            </a:lvl4pPr>
            <a:lvl5pPr marL="1285500" indent="0">
              <a:buNone/>
              <a:defRPr sz="1100" b="1"/>
            </a:lvl5pPr>
            <a:lvl6pPr marL="1606877" indent="0">
              <a:buNone/>
              <a:defRPr sz="1100" b="1"/>
            </a:lvl6pPr>
            <a:lvl7pPr marL="1928250" indent="0">
              <a:buNone/>
              <a:defRPr sz="1100" b="1"/>
            </a:lvl7pPr>
            <a:lvl8pPr marL="2249626" indent="0">
              <a:buNone/>
              <a:defRPr sz="1100" b="1"/>
            </a:lvl8pPr>
            <a:lvl9pPr marL="257100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374" indent="0">
              <a:buNone/>
              <a:defRPr sz="1400" b="1"/>
            </a:lvl2pPr>
            <a:lvl3pPr marL="642750" indent="0">
              <a:buNone/>
              <a:defRPr sz="1300" b="1"/>
            </a:lvl3pPr>
            <a:lvl4pPr marL="964124" indent="0">
              <a:buNone/>
              <a:defRPr sz="1100" b="1"/>
            </a:lvl4pPr>
            <a:lvl5pPr marL="1285500" indent="0">
              <a:buNone/>
              <a:defRPr sz="1100" b="1"/>
            </a:lvl5pPr>
            <a:lvl6pPr marL="1606877" indent="0">
              <a:buNone/>
              <a:defRPr sz="1100" b="1"/>
            </a:lvl6pPr>
            <a:lvl7pPr marL="1928250" indent="0">
              <a:buNone/>
              <a:defRPr sz="1100" b="1"/>
            </a:lvl7pPr>
            <a:lvl8pPr marL="2249626" indent="0">
              <a:buNone/>
              <a:defRPr sz="1100" b="1"/>
            </a:lvl8pPr>
            <a:lvl9pPr marL="2571001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276456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91" tIns="32146" rIns="64291" bIns="32146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91" tIns="32146" rIns="64291" bIns="32146"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91" tIns="32146" rIns="64291" bIns="32146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91" tIns="32146" rIns="64291" bIns="32146"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91" tIns="32146" rIns="64291" bIns="32146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8898421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942620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4407695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2" y="273478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2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374" indent="0">
              <a:buNone/>
              <a:defRPr sz="800"/>
            </a:lvl2pPr>
            <a:lvl3pPr marL="642750" indent="0">
              <a:buNone/>
              <a:defRPr sz="700"/>
            </a:lvl3pPr>
            <a:lvl4pPr marL="964124" indent="0">
              <a:buNone/>
              <a:defRPr sz="600"/>
            </a:lvl4pPr>
            <a:lvl5pPr marL="1285500" indent="0">
              <a:buNone/>
              <a:defRPr sz="600"/>
            </a:lvl5pPr>
            <a:lvl6pPr marL="1606877" indent="0">
              <a:buNone/>
              <a:defRPr sz="600"/>
            </a:lvl6pPr>
            <a:lvl7pPr marL="1928250" indent="0">
              <a:buNone/>
              <a:defRPr sz="600"/>
            </a:lvl7pPr>
            <a:lvl8pPr marL="2249626" indent="0">
              <a:buNone/>
              <a:defRPr sz="600"/>
            </a:lvl8pPr>
            <a:lvl9pPr marL="257100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404491228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0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0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374" indent="0">
              <a:buNone/>
              <a:defRPr sz="2000"/>
            </a:lvl2pPr>
            <a:lvl3pPr marL="642750" indent="0">
              <a:buNone/>
              <a:defRPr sz="1700"/>
            </a:lvl3pPr>
            <a:lvl4pPr marL="964124" indent="0">
              <a:buNone/>
              <a:defRPr sz="1400"/>
            </a:lvl4pPr>
            <a:lvl5pPr marL="1285500" indent="0">
              <a:buNone/>
              <a:defRPr sz="1400"/>
            </a:lvl5pPr>
            <a:lvl6pPr marL="1606877" indent="0">
              <a:buNone/>
              <a:defRPr sz="1400"/>
            </a:lvl6pPr>
            <a:lvl7pPr marL="1928250" indent="0">
              <a:buNone/>
              <a:defRPr sz="1400"/>
            </a:lvl7pPr>
            <a:lvl8pPr marL="2249626" indent="0">
              <a:buNone/>
              <a:defRPr sz="1400"/>
            </a:lvl8pPr>
            <a:lvl9pPr marL="2571001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0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374" indent="0">
              <a:buNone/>
              <a:defRPr sz="800"/>
            </a:lvl2pPr>
            <a:lvl3pPr marL="642750" indent="0">
              <a:buNone/>
              <a:defRPr sz="700"/>
            </a:lvl3pPr>
            <a:lvl4pPr marL="964124" indent="0">
              <a:buNone/>
              <a:defRPr sz="600"/>
            </a:lvl4pPr>
            <a:lvl5pPr marL="1285500" indent="0">
              <a:buNone/>
              <a:defRPr sz="600"/>
            </a:lvl5pPr>
            <a:lvl6pPr marL="1606877" indent="0">
              <a:buNone/>
              <a:defRPr sz="600"/>
            </a:lvl6pPr>
            <a:lvl7pPr marL="1928250" indent="0">
              <a:buNone/>
              <a:defRPr sz="600"/>
            </a:lvl7pPr>
            <a:lvl8pPr marL="2249626" indent="0">
              <a:buNone/>
              <a:defRPr sz="600"/>
            </a:lvl8pPr>
            <a:lvl9pPr marL="2571001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1348197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905338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00817" y="0"/>
            <a:ext cx="1928813" cy="685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4377" y="0"/>
            <a:ext cx="5679281" cy="6858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3434419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3"/>
            <a:ext cx="6400354" cy="1752451"/>
          </a:xfrm>
          <a:prstGeom prst="rect">
            <a:avLst/>
          </a:prstGeom>
        </p:spPr>
        <p:txBody>
          <a:bodyPr vert="horz" lIns="64270" tIns="32135" rIns="64270" bIns="32135"/>
          <a:lstStyle>
            <a:lvl1pPr marL="0" indent="0" algn="ctr">
              <a:buNone/>
              <a:defRPr/>
            </a:lvl1pPr>
            <a:lvl2pPr marL="321357" indent="0" algn="ctr">
              <a:buNone/>
              <a:defRPr/>
            </a:lvl2pPr>
            <a:lvl3pPr marL="642717" indent="0" algn="ctr">
              <a:buNone/>
              <a:defRPr/>
            </a:lvl3pPr>
            <a:lvl4pPr marL="964075" indent="0" algn="ctr">
              <a:buNone/>
              <a:defRPr/>
            </a:lvl4pPr>
            <a:lvl5pPr marL="1285434" indent="0" algn="ctr">
              <a:buNone/>
              <a:defRPr/>
            </a:lvl5pPr>
            <a:lvl6pPr marL="1606794" indent="0" algn="ctr">
              <a:buNone/>
              <a:defRPr/>
            </a:lvl6pPr>
            <a:lvl7pPr marL="1928151" indent="0" algn="ctr">
              <a:buNone/>
              <a:defRPr/>
            </a:lvl7pPr>
            <a:lvl8pPr marL="2249511" indent="0" algn="ctr">
              <a:buNone/>
              <a:defRPr/>
            </a:lvl8pPr>
            <a:lvl9pPr marL="257087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151623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53"/>
            <a:ext cx="8228707" cy="4525119"/>
          </a:xfrm>
          <a:prstGeom prst="rect">
            <a:avLst/>
          </a:prstGeom>
        </p:spPr>
        <p:txBody>
          <a:bodyPr vert="horz" lIns="64270" tIns="32135" rIns="64270" bIns="32135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502236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70" tIns="32135" rIns="64270" bIns="32135" anchor="b"/>
          <a:lstStyle>
            <a:lvl1pPr marL="0" indent="0">
              <a:buNone/>
              <a:defRPr sz="1400"/>
            </a:lvl1pPr>
            <a:lvl2pPr marL="321357" indent="0">
              <a:buNone/>
              <a:defRPr sz="1300"/>
            </a:lvl2pPr>
            <a:lvl3pPr marL="642717" indent="0">
              <a:buNone/>
              <a:defRPr sz="1100"/>
            </a:lvl3pPr>
            <a:lvl4pPr marL="964075" indent="0">
              <a:buNone/>
              <a:defRPr sz="1000"/>
            </a:lvl4pPr>
            <a:lvl5pPr marL="1285434" indent="0">
              <a:buNone/>
              <a:defRPr sz="1000"/>
            </a:lvl5pPr>
            <a:lvl6pPr marL="1606794" indent="0">
              <a:buNone/>
              <a:defRPr sz="1000"/>
            </a:lvl6pPr>
            <a:lvl7pPr marL="1928151" indent="0">
              <a:buNone/>
              <a:defRPr sz="1000"/>
            </a:lvl7pPr>
            <a:lvl8pPr marL="2249511" indent="0">
              <a:buNone/>
              <a:defRPr sz="1000"/>
            </a:lvl8pPr>
            <a:lvl9pPr marL="257087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05152867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53"/>
            <a:ext cx="4060775" cy="4525119"/>
          </a:xfrm>
          <a:prstGeom prst="rect">
            <a:avLst/>
          </a:prstGeom>
        </p:spPr>
        <p:txBody>
          <a:bodyPr vert="horz" lIns="64270" tIns="32135" rIns="64270" bIns="32135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53"/>
            <a:ext cx="4060775" cy="4525119"/>
          </a:xfrm>
          <a:prstGeom prst="rect">
            <a:avLst/>
          </a:prstGeom>
        </p:spPr>
        <p:txBody>
          <a:bodyPr vert="horz" lIns="64270" tIns="32135" rIns="64270" bIns="32135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463833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vert="horz" lIns="64291" tIns="32146" rIns="64291" bIns="3214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013593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70" tIns="32135" rIns="64270" bIns="32135" anchor="b"/>
          <a:lstStyle>
            <a:lvl1pPr marL="0" indent="0">
              <a:buNone/>
              <a:defRPr sz="1700" b="1"/>
            </a:lvl1pPr>
            <a:lvl2pPr marL="321357" indent="0">
              <a:buNone/>
              <a:defRPr sz="1400" b="1"/>
            </a:lvl2pPr>
            <a:lvl3pPr marL="642717" indent="0">
              <a:buNone/>
              <a:defRPr sz="1300" b="1"/>
            </a:lvl3pPr>
            <a:lvl4pPr marL="964075" indent="0">
              <a:buNone/>
              <a:defRPr sz="1100" b="1"/>
            </a:lvl4pPr>
            <a:lvl5pPr marL="1285434" indent="0">
              <a:buNone/>
              <a:defRPr sz="1100" b="1"/>
            </a:lvl5pPr>
            <a:lvl6pPr marL="1606794" indent="0">
              <a:buNone/>
              <a:defRPr sz="1100" b="1"/>
            </a:lvl6pPr>
            <a:lvl7pPr marL="1928151" indent="0">
              <a:buNone/>
              <a:defRPr sz="1100" b="1"/>
            </a:lvl7pPr>
            <a:lvl8pPr marL="2249511" indent="0">
              <a:buNone/>
              <a:defRPr sz="1100" b="1"/>
            </a:lvl8pPr>
            <a:lvl9pPr marL="2570870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70" tIns="32135" rIns="64270" bIns="32135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70" tIns="32135" rIns="64270" bIns="32135" anchor="b"/>
          <a:lstStyle>
            <a:lvl1pPr marL="0" indent="0">
              <a:buNone/>
              <a:defRPr sz="1700" b="1"/>
            </a:lvl1pPr>
            <a:lvl2pPr marL="321357" indent="0">
              <a:buNone/>
              <a:defRPr sz="1400" b="1"/>
            </a:lvl2pPr>
            <a:lvl3pPr marL="642717" indent="0">
              <a:buNone/>
              <a:defRPr sz="1300" b="1"/>
            </a:lvl3pPr>
            <a:lvl4pPr marL="964075" indent="0">
              <a:buNone/>
              <a:defRPr sz="1100" b="1"/>
            </a:lvl4pPr>
            <a:lvl5pPr marL="1285434" indent="0">
              <a:buNone/>
              <a:defRPr sz="1100" b="1"/>
            </a:lvl5pPr>
            <a:lvl6pPr marL="1606794" indent="0">
              <a:buNone/>
              <a:defRPr sz="1100" b="1"/>
            </a:lvl6pPr>
            <a:lvl7pPr marL="1928151" indent="0">
              <a:buNone/>
              <a:defRPr sz="1100" b="1"/>
            </a:lvl7pPr>
            <a:lvl8pPr marL="2249511" indent="0">
              <a:buNone/>
              <a:defRPr sz="1100" b="1"/>
            </a:lvl8pPr>
            <a:lvl9pPr marL="2570870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70" tIns="32135" rIns="64270" bIns="32135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78133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904928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3399927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3" y="273479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70" tIns="32135" rIns="64270" bIns="32135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3" y="1435448"/>
            <a:ext cx="3008189" cy="4690318"/>
          </a:xfrm>
          <a:prstGeom prst="rect">
            <a:avLst/>
          </a:prstGeom>
        </p:spPr>
        <p:txBody>
          <a:bodyPr vert="horz" lIns="64270" tIns="32135" rIns="64270" bIns="32135"/>
          <a:lstStyle>
            <a:lvl1pPr marL="0" indent="0">
              <a:buNone/>
              <a:defRPr sz="1000"/>
            </a:lvl1pPr>
            <a:lvl2pPr marL="321357" indent="0">
              <a:buNone/>
              <a:defRPr sz="800"/>
            </a:lvl2pPr>
            <a:lvl3pPr marL="642717" indent="0">
              <a:buNone/>
              <a:defRPr sz="700"/>
            </a:lvl3pPr>
            <a:lvl4pPr marL="964075" indent="0">
              <a:buNone/>
              <a:defRPr sz="600"/>
            </a:lvl4pPr>
            <a:lvl5pPr marL="1285434" indent="0">
              <a:buNone/>
              <a:defRPr sz="600"/>
            </a:lvl5pPr>
            <a:lvl6pPr marL="1606794" indent="0">
              <a:buNone/>
              <a:defRPr sz="600"/>
            </a:lvl6pPr>
            <a:lvl7pPr marL="1928151" indent="0">
              <a:buNone/>
              <a:defRPr sz="600"/>
            </a:lvl7pPr>
            <a:lvl8pPr marL="2249511" indent="0">
              <a:buNone/>
              <a:defRPr sz="600"/>
            </a:lvl8pPr>
            <a:lvl9pPr marL="2570870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200168341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1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1" y="612800"/>
            <a:ext cx="5486177" cy="4114354"/>
          </a:xfrm>
          <a:prstGeom prst="rect">
            <a:avLst/>
          </a:prstGeom>
        </p:spPr>
        <p:txBody>
          <a:bodyPr vert="horz" lIns="64270" tIns="32135" rIns="64270" bIns="32135"/>
          <a:lstStyle>
            <a:lvl1pPr marL="0" indent="0">
              <a:buNone/>
              <a:defRPr sz="2200"/>
            </a:lvl1pPr>
            <a:lvl2pPr marL="321357" indent="0">
              <a:buNone/>
              <a:defRPr sz="2000"/>
            </a:lvl2pPr>
            <a:lvl3pPr marL="642717" indent="0">
              <a:buNone/>
              <a:defRPr sz="1700"/>
            </a:lvl3pPr>
            <a:lvl4pPr marL="964075" indent="0">
              <a:buNone/>
              <a:defRPr sz="1400"/>
            </a:lvl4pPr>
            <a:lvl5pPr marL="1285434" indent="0">
              <a:buNone/>
              <a:defRPr sz="1400"/>
            </a:lvl5pPr>
            <a:lvl6pPr marL="1606794" indent="0">
              <a:buNone/>
              <a:defRPr sz="1400"/>
            </a:lvl6pPr>
            <a:lvl7pPr marL="1928151" indent="0">
              <a:buNone/>
              <a:defRPr sz="1400"/>
            </a:lvl7pPr>
            <a:lvl8pPr marL="2249511" indent="0">
              <a:buNone/>
              <a:defRPr sz="1400"/>
            </a:lvl8pPr>
            <a:lvl9pPr marL="2570870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1" y="5367860"/>
            <a:ext cx="5486177" cy="804788"/>
          </a:xfrm>
          <a:prstGeom prst="rect">
            <a:avLst/>
          </a:prstGeom>
        </p:spPr>
        <p:txBody>
          <a:bodyPr vert="horz" lIns="64270" tIns="32135" rIns="64270" bIns="32135"/>
          <a:lstStyle>
            <a:lvl1pPr marL="0" indent="0">
              <a:buNone/>
              <a:defRPr sz="1000"/>
            </a:lvl1pPr>
            <a:lvl2pPr marL="321357" indent="0">
              <a:buNone/>
              <a:defRPr sz="800"/>
            </a:lvl2pPr>
            <a:lvl3pPr marL="642717" indent="0">
              <a:buNone/>
              <a:defRPr sz="700"/>
            </a:lvl3pPr>
            <a:lvl4pPr marL="964075" indent="0">
              <a:buNone/>
              <a:defRPr sz="600"/>
            </a:lvl4pPr>
            <a:lvl5pPr marL="1285434" indent="0">
              <a:buNone/>
              <a:defRPr sz="600"/>
            </a:lvl5pPr>
            <a:lvl6pPr marL="1606794" indent="0">
              <a:buNone/>
              <a:defRPr sz="600"/>
            </a:lvl6pPr>
            <a:lvl7pPr marL="1928151" indent="0">
              <a:buNone/>
              <a:defRPr sz="600"/>
            </a:lvl7pPr>
            <a:lvl8pPr marL="2249511" indent="0">
              <a:buNone/>
              <a:defRPr sz="600"/>
            </a:lvl8pPr>
            <a:lvl9pPr marL="2570870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698076966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53"/>
            <a:ext cx="8228707" cy="4525119"/>
          </a:xfrm>
          <a:prstGeom prst="rect">
            <a:avLst/>
          </a:prstGeom>
        </p:spPr>
        <p:txBody>
          <a:bodyPr vert="eaVert" lIns="64270" tIns="32135" rIns="64270" bIns="32135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0870729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1600653"/>
            <a:ext cx="2057176" cy="452511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53"/>
            <a:ext cx="6064374" cy="4525119"/>
          </a:xfrm>
          <a:prstGeom prst="rect">
            <a:avLst/>
          </a:prstGeom>
        </p:spPr>
        <p:txBody>
          <a:bodyPr vert="eaVert" lIns="64270" tIns="32135" rIns="64270" bIns="32135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716868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4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341" indent="0" algn="ctr">
              <a:buNone/>
              <a:defRPr/>
            </a:lvl2pPr>
            <a:lvl3pPr marL="642684" indent="0" algn="ctr">
              <a:buNone/>
              <a:defRPr/>
            </a:lvl3pPr>
            <a:lvl4pPr marL="964025" indent="0" algn="ctr">
              <a:buNone/>
              <a:defRPr/>
            </a:lvl4pPr>
            <a:lvl5pPr marL="1285368" indent="0" algn="ctr">
              <a:buNone/>
              <a:defRPr/>
            </a:lvl5pPr>
            <a:lvl6pPr marL="1606711" indent="0" algn="ctr">
              <a:buNone/>
              <a:defRPr/>
            </a:lvl6pPr>
            <a:lvl7pPr marL="1928052" indent="0" algn="ctr">
              <a:buNone/>
              <a:defRPr/>
            </a:lvl7pPr>
            <a:lvl8pPr marL="2249396" indent="0" algn="ctr">
              <a:buNone/>
              <a:defRPr/>
            </a:lvl8pPr>
            <a:lvl9pPr marL="257073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0786432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81034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341" indent="0">
              <a:buNone/>
              <a:defRPr sz="1300"/>
            </a:lvl2pPr>
            <a:lvl3pPr marL="642684" indent="0">
              <a:buNone/>
              <a:defRPr sz="1100"/>
            </a:lvl3pPr>
            <a:lvl4pPr marL="964025" indent="0">
              <a:buNone/>
              <a:defRPr sz="1000"/>
            </a:lvl4pPr>
            <a:lvl5pPr marL="1285368" indent="0">
              <a:buNone/>
              <a:defRPr sz="1000"/>
            </a:lvl5pPr>
            <a:lvl6pPr marL="1606711" indent="0">
              <a:buNone/>
              <a:defRPr sz="1000"/>
            </a:lvl6pPr>
            <a:lvl7pPr marL="1928052" indent="0">
              <a:buNone/>
              <a:defRPr sz="1000"/>
            </a:lvl7pPr>
            <a:lvl8pPr marL="2249396" indent="0">
              <a:buNone/>
              <a:defRPr sz="1000"/>
            </a:lvl8pPr>
            <a:lvl9pPr marL="257073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20330971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17969705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7890" y="3366492"/>
            <a:ext cx="2009180" cy="349150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384226" y="3366492"/>
            <a:ext cx="2009180" cy="349150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464190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341" indent="0">
              <a:buNone/>
              <a:defRPr sz="1400" b="1"/>
            </a:lvl2pPr>
            <a:lvl3pPr marL="642684" indent="0">
              <a:buNone/>
              <a:defRPr sz="1300" b="1"/>
            </a:lvl3pPr>
            <a:lvl4pPr marL="964025" indent="0">
              <a:buNone/>
              <a:defRPr sz="1100" b="1"/>
            </a:lvl4pPr>
            <a:lvl5pPr marL="1285368" indent="0">
              <a:buNone/>
              <a:defRPr sz="1100" b="1"/>
            </a:lvl5pPr>
            <a:lvl6pPr marL="1606711" indent="0">
              <a:buNone/>
              <a:defRPr sz="1100" b="1"/>
            </a:lvl6pPr>
            <a:lvl7pPr marL="1928052" indent="0">
              <a:buNone/>
              <a:defRPr sz="1100" b="1"/>
            </a:lvl7pPr>
            <a:lvl8pPr marL="2249396" indent="0">
              <a:buNone/>
              <a:defRPr sz="1100" b="1"/>
            </a:lvl8pPr>
            <a:lvl9pPr marL="2570738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341" indent="0">
              <a:buNone/>
              <a:defRPr sz="1400" b="1"/>
            </a:lvl2pPr>
            <a:lvl3pPr marL="642684" indent="0">
              <a:buNone/>
              <a:defRPr sz="1300" b="1"/>
            </a:lvl3pPr>
            <a:lvl4pPr marL="964025" indent="0">
              <a:buNone/>
              <a:defRPr sz="1100" b="1"/>
            </a:lvl4pPr>
            <a:lvl5pPr marL="1285368" indent="0">
              <a:buNone/>
              <a:defRPr sz="1100" b="1"/>
            </a:lvl5pPr>
            <a:lvl6pPr marL="1606711" indent="0">
              <a:buNone/>
              <a:defRPr sz="1100" b="1"/>
            </a:lvl6pPr>
            <a:lvl7pPr marL="1928052" indent="0">
              <a:buNone/>
              <a:defRPr sz="1100" b="1"/>
            </a:lvl7pPr>
            <a:lvl8pPr marL="2249396" indent="0">
              <a:buNone/>
              <a:defRPr sz="1100" b="1"/>
            </a:lvl8pPr>
            <a:lvl9pPr marL="2570738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565190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348078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995444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4" y="273480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4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341" indent="0">
              <a:buNone/>
              <a:defRPr sz="800"/>
            </a:lvl2pPr>
            <a:lvl3pPr marL="642684" indent="0">
              <a:buNone/>
              <a:defRPr sz="700"/>
            </a:lvl3pPr>
            <a:lvl4pPr marL="964025" indent="0">
              <a:buNone/>
              <a:defRPr sz="600"/>
            </a:lvl4pPr>
            <a:lvl5pPr marL="1285368" indent="0">
              <a:buNone/>
              <a:defRPr sz="600"/>
            </a:lvl5pPr>
            <a:lvl6pPr marL="1606711" indent="0">
              <a:buNone/>
              <a:defRPr sz="600"/>
            </a:lvl6pPr>
            <a:lvl7pPr marL="1928052" indent="0">
              <a:buNone/>
              <a:defRPr sz="600"/>
            </a:lvl7pPr>
            <a:lvl8pPr marL="2249396" indent="0">
              <a:buNone/>
              <a:defRPr sz="600"/>
            </a:lvl8pPr>
            <a:lvl9pPr marL="2570738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836672139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2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2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341" indent="0">
              <a:buNone/>
              <a:defRPr sz="2000"/>
            </a:lvl2pPr>
            <a:lvl3pPr marL="642684" indent="0">
              <a:buNone/>
              <a:defRPr sz="1700"/>
            </a:lvl3pPr>
            <a:lvl4pPr marL="964025" indent="0">
              <a:buNone/>
              <a:defRPr sz="1400"/>
            </a:lvl4pPr>
            <a:lvl5pPr marL="1285368" indent="0">
              <a:buNone/>
              <a:defRPr sz="1400"/>
            </a:lvl5pPr>
            <a:lvl6pPr marL="1606711" indent="0">
              <a:buNone/>
              <a:defRPr sz="1400"/>
            </a:lvl6pPr>
            <a:lvl7pPr marL="1928052" indent="0">
              <a:buNone/>
              <a:defRPr sz="1400"/>
            </a:lvl7pPr>
            <a:lvl8pPr marL="2249396" indent="0">
              <a:buNone/>
              <a:defRPr sz="1400"/>
            </a:lvl8pPr>
            <a:lvl9pPr marL="2570738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2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341" indent="0">
              <a:buNone/>
              <a:defRPr sz="800"/>
            </a:lvl2pPr>
            <a:lvl3pPr marL="642684" indent="0">
              <a:buNone/>
              <a:defRPr sz="700"/>
            </a:lvl3pPr>
            <a:lvl4pPr marL="964025" indent="0">
              <a:buNone/>
              <a:defRPr sz="600"/>
            </a:lvl4pPr>
            <a:lvl5pPr marL="1285368" indent="0">
              <a:buNone/>
              <a:defRPr sz="600"/>
            </a:lvl5pPr>
            <a:lvl6pPr marL="1606711" indent="0">
              <a:buNone/>
              <a:defRPr sz="600"/>
            </a:lvl6pPr>
            <a:lvl7pPr marL="1928052" indent="0">
              <a:buNone/>
              <a:defRPr sz="600"/>
            </a:lvl7pPr>
            <a:lvl8pPr marL="2249396" indent="0">
              <a:buNone/>
              <a:defRPr sz="600"/>
            </a:lvl8pPr>
            <a:lvl9pPr marL="2570738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4148106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2947648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362027" y="0"/>
            <a:ext cx="1031379" cy="685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7892" y="0"/>
            <a:ext cx="2986980" cy="6858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573422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5"/>
            <a:ext cx="6400354" cy="1752451"/>
          </a:xfrm>
          <a:prstGeom prst="rect">
            <a:avLst/>
          </a:prstGeom>
        </p:spPr>
        <p:txBody>
          <a:bodyPr vert="horz" lIns="64264" tIns="32132" rIns="64264" bIns="32132"/>
          <a:lstStyle>
            <a:lvl1pPr marL="0" indent="0" algn="ctr">
              <a:buNone/>
              <a:defRPr/>
            </a:lvl1pPr>
            <a:lvl2pPr marL="321324" indent="0" algn="ctr">
              <a:buNone/>
              <a:defRPr/>
            </a:lvl2pPr>
            <a:lvl3pPr marL="642651" indent="0" algn="ctr">
              <a:buNone/>
              <a:defRPr/>
            </a:lvl3pPr>
            <a:lvl4pPr marL="963975" indent="0" algn="ctr">
              <a:buNone/>
              <a:defRPr/>
            </a:lvl4pPr>
            <a:lvl5pPr marL="1285302" indent="0" algn="ctr">
              <a:buNone/>
              <a:defRPr/>
            </a:lvl5pPr>
            <a:lvl6pPr marL="1606628" indent="0" algn="ctr">
              <a:buNone/>
              <a:defRPr/>
            </a:lvl6pPr>
            <a:lvl7pPr marL="1927954" indent="0" algn="ctr">
              <a:buNone/>
              <a:defRPr/>
            </a:lvl7pPr>
            <a:lvl8pPr marL="2249281" indent="0" algn="ctr">
              <a:buNone/>
              <a:defRPr/>
            </a:lvl8pPr>
            <a:lvl9pPr marL="2570607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7739159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55"/>
            <a:ext cx="8228707" cy="4525119"/>
          </a:xfrm>
          <a:prstGeom prst="rect">
            <a:avLst/>
          </a:prstGeom>
        </p:spPr>
        <p:txBody>
          <a:bodyPr vert="horz" lIns="64264" tIns="32132" rIns="64264" bIns="32132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699541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  <a:prstGeom prst="rect">
            <a:avLst/>
          </a:prstGeom>
        </p:spPr>
        <p:txBody>
          <a:bodyPr vert="horz" lIns="64291" tIns="32146" rIns="64291" bIns="32146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  <a:prstGeom prst="rect">
            <a:avLst/>
          </a:prstGeom>
        </p:spPr>
        <p:txBody>
          <a:bodyPr vert="horz" lIns="64291" tIns="32146" rIns="64291" bIns="32146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  <a:prstGeom prst="rect">
            <a:avLst/>
          </a:prstGeom>
        </p:spPr>
        <p:txBody>
          <a:bodyPr vert="horz" lIns="64291" tIns="32146" rIns="64291" bIns="32146"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32455522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64" tIns="32132" rIns="64264" bIns="32132" anchor="b"/>
          <a:lstStyle>
            <a:lvl1pPr marL="0" indent="0">
              <a:buNone/>
              <a:defRPr sz="1400"/>
            </a:lvl1pPr>
            <a:lvl2pPr marL="321324" indent="0">
              <a:buNone/>
              <a:defRPr sz="1300"/>
            </a:lvl2pPr>
            <a:lvl3pPr marL="642651" indent="0">
              <a:buNone/>
              <a:defRPr sz="1100"/>
            </a:lvl3pPr>
            <a:lvl4pPr marL="963975" indent="0">
              <a:buNone/>
              <a:defRPr sz="1000"/>
            </a:lvl4pPr>
            <a:lvl5pPr marL="1285302" indent="0">
              <a:buNone/>
              <a:defRPr sz="1000"/>
            </a:lvl5pPr>
            <a:lvl6pPr marL="1606628" indent="0">
              <a:buNone/>
              <a:defRPr sz="1000"/>
            </a:lvl6pPr>
            <a:lvl7pPr marL="1927954" indent="0">
              <a:buNone/>
              <a:defRPr sz="1000"/>
            </a:lvl7pPr>
            <a:lvl8pPr marL="2249281" indent="0">
              <a:buNone/>
              <a:defRPr sz="1000"/>
            </a:lvl8pPr>
            <a:lvl9pPr marL="257060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50086465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55"/>
            <a:ext cx="4060775" cy="4525119"/>
          </a:xfrm>
          <a:prstGeom prst="rect">
            <a:avLst/>
          </a:prstGeom>
        </p:spPr>
        <p:txBody>
          <a:bodyPr vert="horz" lIns="64264" tIns="32132" rIns="64264" bIns="32132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55"/>
            <a:ext cx="4060775" cy="4525119"/>
          </a:xfrm>
          <a:prstGeom prst="rect">
            <a:avLst/>
          </a:prstGeom>
        </p:spPr>
        <p:txBody>
          <a:bodyPr vert="horz" lIns="64264" tIns="32132" rIns="64264" bIns="32132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4740308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64" tIns="32132" rIns="64264" bIns="32132" anchor="b"/>
          <a:lstStyle>
            <a:lvl1pPr marL="0" indent="0">
              <a:buNone/>
              <a:defRPr sz="1700" b="1"/>
            </a:lvl1pPr>
            <a:lvl2pPr marL="321324" indent="0">
              <a:buNone/>
              <a:defRPr sz="1400" b="1"/>
            </a:lvl2pPr>
            <a:lvl3pPr marL="642651" indent="0">
              <a:buNone/>
              <a:defRPr sz="1300" b="1"/>
            </a:lvl3pPr>
            <a:lvl4pPr marL="963975" indent="0">
              <a:buNone/>
              <a:defRPr sz="1100" b="1"/>
            </a:lvl4pPr>
            <a:lvl5pPr marL="1285302" indent="0">
              <a:buNone/>
              <a:defRPr sz="1100" b="1"/>
            </a:lvl5pPr>
            <a:lvl6pPr marL="1606628" indent="0">
              <a:buNone/>
              <a:defRPr sz="1100" b="1"/>
            </a:lvl6pPr>
            <a:lvl7pPr marL="1927954" indent="0">
              <a:buNone/>
              <a:defRPr sz="1100" b="1"/>
            </a:lvl7pPr>
            <a:lvl8pPr marL="2249281" indent="0">
              <a:buNone/>
              <a:defRPr sz="1100" b="1"/>
            </a:lvl8pPr>
            <a:lvl9pPr marL="2570607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64" tIns="32132" rIns="64264" bIns="32132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64" tIns="32132" rIns="64264" bIns="32132" anchor="b"/>
          <a:lstStyle>
            <a:lvl1pPr marL="0" indent="0">
              <a:buNone/>
              <a:defRPr sz="1700" b="1"/>
            </a:lvl1pPr>
            <a:lvl2pPr marL="321324" indent="0">
              <a:buNone/>
              <a:defRPr sz="1400" b="1"/>
            </a:lvl2pPr>
            <a:lvl3pPr marL="642651" indent="0">
              <a:buNone/>
              <a:defRPr sz="1300" b="1"/>
            </a:lvl3pPr>
            <a:lvl4pPr marL="963975" indent="0">
              <a:buNone/>
              <a:defRPr sz="1100" b="1"/>
            </a:lvl4pPr>
            <a:lvl5pPr marL="1285302" indent="0">
              <a:buNone/>
              <a:defRPr sz="1100" b="1"/>
            </a:lvl5pPr>
            <a:lvl6pPr marL="1606628" indent="0">
              <a:buNone/>
              <a:defRPr sz="1100" b="1"/>
            </a:lvl6pPr>
            <a:lvl7pPr marL="1927954" indent="0">
              <a:buNone/>
              <a:defRPr sz="1100" b="1"/>
            </a:lvl7pPr>
            <a:lvl8pPr marL="2249281" indent="0">
              <a:buNone/>
              <a:defRPr sz="1100" b="1"/>
            </a:lvl8pPr>
            <a:lvl9pPr marL="2570607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64" tIns="32132" rIns="64264" bIns="32132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5848342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152748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737884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5" y="273481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64" tIns="32132" rIns="64264" bIns="32132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5" y="1435448"/>
            <a:ext cx="3008189" cy="4690318"/>
          </a:xfrm>
          <a:prstGeom prst="rect">
            <a:avLst/>
          </a:prstGeom>
        </p:spPr>
        <p:txBody>
          <a:bodyPr vert="horz" lIns="64264" tIns="32132" rIns="64264" bIns="32132"/>
          <a:lstStyle>
            <a:lvl1pPr marL="0" indent="0">
              <a:buNone/>
              <a:defRPr sz="1000"/>
            </a:lvl1pPr>
            <a:lvl2pPr marL="321324" indent="0">
              <a:buNone/>
              <a:defRPr sz="800"/>
            </a:lvl2pPr>
            <a:lvl3pPr marL="642651" indent="0">
              <a:buNone/>
              <a:defRPr sz="700"/>
            </a:lvl3pPr>
            <a:lvl4pPr marL="963975" indent="0">
              <a:buNone/>
              <a:defRPr sz="600"/>
            </a:lvl4pPr>
            <a:lvl5pPr marL="1285302" indent="0">
              <a:buNone/>
              <a:defRPr sz="600"/>
            </a:lvl5pPr>
            <a:lvl6pPr marL="1606628" indent="0">
              <a:buNone/>
              <a:defRPr sz="600"/>
            </a:lvl6pPr>
            <a:lvl7pPr marL="1927954" indent="0">
              <a:buNone/>
              <a:defRPr sz="600"/>
            </a:lvl7pPr>
            <a:lvl8pPr marL="2249281" indent="0">
              <a:buNone/>
              <a:defRPr sz="600"/>
            </a:lvl8pPr>
            <a:lvl9pPr marL="2570607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68132985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3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3" y="612800"/>
            <a:ext cx="5486177" cy="4114354"/>
          </a:xfrm>
          <a:prstGeom prst="rect">
            <a:avLst/>
          </a:prstGeom>
        </p:spPr>
        <p:txBody>
          <a:bodyPr vert="horz" lIns="64264" tIns="32132" rIns="64264" bIns="32132"/>
          <a:lstStyle>
            <a:lvl1pPr marL="0" indent="0">
              <a:buNone/>
              <a:defRPr sz="2200"/>
            </a:lvl1pPr>
            <a:lvl2pPr marL="321324" indent="0">
              <a:buNone/>
              <a:defRPr sz="2000"/>
            </a:lvl2pPr>
            <a:lvl3pPr marL="642651" indent="0">
              <a:buNone/>
              <a:defRPr sz="1700"/>
            </a:lvl3pPr>
            <a:lvl4pPr marL="963975" indent="0">
              <a:buNone/>
              <a:defRPr sz="1400"/>
            </a:lvl4pPr>
            <a:lvl5pPr marL="1285302" indent="0">
              <a:buNone/>
              <a:defRPr sz="1400"/>
            </a:lvl5pPr>
            <a:lvl6pPr marL="1606628" indent="0">
              <a:buNone/>
              <a:defRPr sz="1400"/>
            </a:lvl6pPr>
            <a:lvl7pPr marL="1927954" indent="0">
              <a:buNone/>
              <a:defRPr sz="1400"/>
            </a:lvl7pPr>
            <a:lvl8pPr marL="2249281" indent="0">
              <a:buNone/>
              <a:defRPr sz="1400"/>
            </a:lvl8pPr>
            <a:lvl9pPr marL="2570607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3" y="5367860"/>
            <a:ext cx="5486177" cy="804788"/>
          </a:xfrm>
          <a:prstGeom prst="rect">
            <a:avLst/>
          </a:prstGeom>
        </p:spPr>
        <p:txBody>
          <a:bodyPr vert="horz" lIns="64264" tIns="32132" rIns="64264" bIns="32132"/>
          <a:lstStyle>
            <a:lvl1pPr marL="0" indent="0">
              <a:buNone/>
              <a:defRPr sz="1000"/>
            </a:lvl1pPr>
            <a:lvl2pPr marL="321324" indent="0">
              <a:buNone/>
              <a:defRPr sz="800"/>
            </a:lvl2pPr>
            <a:lvl3pPr marL="642651" indent="0">
              <a:buNone/>
              <a:defRPr sz="700"/>
            </a:lvl3pPr>
            <a:lvl4pPr marL="963975" indent="0">
              <a:buNone/>
              <a:defRPr sz="600"/>
            </a:lvl4pPr>
            <a:lvl5pPr marL="1285302" indent="0">
              <a:buNone/>
              <a:defRPr sz="600"/>
            </a:lvl5pPr>
            <a:lvl6pPr marL="1606628" indent="0">
              <a:buNone/>
              <a:defRPr sz="600"/>
            </a:lvl6pPr>
            <a:lvl7pPr marL="1927954" indent="0">
              <a:buNone/>
              <a:defRPr sz="600"/>
            </a:lvl7pPr>
            <a:lvl8pPr marL="2249281" indent="0">
              <a:buNone/>
              <a:defRPr sz="600"/>
            </a:lvl8pPr>
            <a:lvl9pPr marL="2570607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0891136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55"/>
            <a:ext cx="8228707" cy="4525119"/>
          </a:xfrm>
          <a:prstGeom prst="rect">
            <a:avLst/>
          </a:prstGeom>
        </p:spPr>
        <p:txBody>
          <a:bodyPr vert="eaVert" lIns="64264" tIns="32132" rIns="64264" bIns="32132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4787983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1600655"/>
            <a:ext cx="2057176" cy="49269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55"/>
            <a:ext cx="6064374" cy="4926955"/>
          </a:xfrm>
          <a:prstGeom prst="rect">
            <a:avLst/>
          </a:prstGeom>
        </p:spPr>
        <p:txBody>
          <a:bodyPr vert="eaVert" lIns="64264" tIns="32132" rIns="64264" bIns="32132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063924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24" y="3886656"/>
            <a:ext cx="6400354" cy="1752451"/>
          </a:xfrm>
          <a:prstGeom prst="rect">
            <a:avLst/>
          </a:prstGeom>
        </p:spPr>
        <p:txBody>
          <a:bodyPr vert="horz" lIns="64261" tIns="32130" rIns="64261" bIns="32130"/>
          <a:lstStyle>
            <a:lvl1pPr marL="0" indent="0" algn="ctr">
              <a:buNone/>
              <a:defRPr/>
            </a:lvl1pPr>
            <a:lvl2pPr marL="321308" indent="0" algn="ctr">
              <a:buNone/>
              <a:defRPr/>
            </a:lvl2pPr>
            <a:lvl3pPr marL="642618" indent="0" algn="ctr">
              <a:buNone/>
              <a:defRPr/>
            </a:lvl3pPr>
            <a:lvl4pPr marL="963925" indent="0" algn="ctr">
              <a:buNone/>
              <a:defRPr/>
            </a:lvl4pPr>
            <a:lvl5pPr marL="1285237" indent="0" algn="ctr">
              <a:buNone/>
              <a:defRPr/>
            </a:lvl5pPr>
            <a:lvl6pPr marL="1606546" indent="0" algn="ctr">
              <a:buNone/>
              <a:defRPr/>
            </a:lvl6pPr>
            <a:lvl7pPr marL="1927855" indent="0" algn="ctr">
              <a:buNone/>
              <a:defRPr/>
            </a:lvl7pPr>
            <a:lvl8pPr marL="2249166" indent="0" algn="ctr">
              <a:buNone/>
              <a:defRPr/>
            </a:lvl8pPr>
            <a:lvl9pPr marL="257047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692338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  <a:prstGeom prst="rect">
            <a:avLst/>
          </a:prstGeom>
        </p:spPr>
        <p:txBody>
          <a:bodyPr vert="horz" lIns="64291" tIns="32146" rIns="64291" bIns="32146"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  <a:prstGeom prst="rect">
            <a:avLst/>
          </a:prstGeom>
        </p:spPr>
        <p:txBody>
          <a:bodyPr vert="horz" lIns="64291" tIns="32146" rIns="64291" bIns="32146"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Gill Sans Ligh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  <a:prstGeom prst="rect">
            <a:avLst/>
          </a:prstGeom>
        </p:spPr>
        <p:txBody>
          <a:bodyPr vert="horz" lIns="64291" tIns="32146" rIns="64291" bIns="32146"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808619346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47" y="1600656"/>
            <a:ext cx="8228707" cy="4525119"/>
          </a:xfrm>
          <a:prstGeom prst="rect">
            <a:avLst/>
          </a:prstGeom>
        </p:spPr>
        <p:txBody>
          <a:bodyPr vert="horz" lIns="64261" tIns="32130" rIns="64261" bIns="3213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207445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  <a:prstGeom prst="rect">
            <a:avLst/>
          </a:prstGeom>
        </p:spPr>
        <p:txBody>
          <a:bodyPr vert="horz" lIns="64261" tIns="32130" rIns="64261" bIns="32130" anchor="b"/>
          <a:lstStyle>
            <a:lvl1pPr marL="0" indent="0">
              <a:buNone/>
              <a:defRPr sz="1400"/>
            </a:lvl1pPr>
            <a:lvl2pPr marL="321308" indent="0">
              <a:buNone/>
              <a:defRPr sz="1300"/>
            </a:lvl2pPr>
            <a:lvl3pPr marL="642618" indent="0">
              <a:buNone/>
              <a:defRPr sz="1100"/>
            </a:lvl3pPr>
            <a:lvl4pPr marL="963925" indent="0">
              <a:buNone/>
              <a:defRPr sz="1000"/>
            </a:lvl4pPr>
            <a:lvl5pPr marL="1285237" indent="0">
              <a:buNone/>
              <a:defRPr sz="1000"/>
            </a:lvl5pPr>
            <a:lvl6pPr marL="1606546" indent="0">
              <a:buNone/>
              <a:defRPr sz="1000"/>
            </a:lvl6pPr>
            <a:lvl7pPr marL="1927855" indent="0">
              <a:buNone/>
              <a:defRPr sz="1000"/>
            </a:lvl7pPr>
            <a:lvl8pPr marL="2249166" indent="0">
              <a:buNone/>
              <a:defRPr sz="1000"/>
            </a:lvl8pPr>
            <a:lvl9pPr marL="257047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834807068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648" y="1600656"/>
            <a:ext cx="4060775" cy="4525119"/>
          </a:xfrm>
          <a:prstGeom prst="rect">
            <a:avLst/>
          </a:prstGeom>
        </p:spPr>
        <p:txBody>
          <a:bodyPr vert="horz" lIns="64261" tIns="32130" rIns="64261" bIns="32130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5579" y="1600656"/>
            <a:ext cx="4060775" cy="4525119"/>
          </a:xfrm>
          <a:prstGeom prst="rect">
            <a:avLst/>
          </a:prstGeom>
        </p:spPr>
        <p:txBody>
          <a:bodyPr vert="horz" lIns="64261" tIns="32130" rIns="64261" bIns="32130"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365322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  <a:prstGeom prst="rect">
            <a:avLst/>
          </a:prstGeom>
        </p:spPr>
        <p:txBody>
          <a:bodyPr vert="horz" lIns="64261" tIns="32130" rIns="64261" bIns="32130" anchor="b"/>
          <a:lstStyle>
            <a:lvl1pPr marL="0" indent="0">
              <a:buNone/>
              <a:defRPr sz="1700" b="1"/>
            </a:lvl1pPr>
            <a:lvl2pPr marL="321308" indent="0">
              <a:buNone/>
              <a:defRPr sz="1400" b="1"/>
            </a:lvl2pPr>
            <a:lvl3pPr marL="642618" indent="0">
              <a:buNone/>
              <a:defRPr sz="1300" b="1"/>
            </a:lvl3pPr>
            <a:lvl4pPr marL="963925" indent="0">
              <a:buNone/>
              <a:defRPr sz="1100" b="1"/>
            </a:lvl4pPr>
            <a:lvl5pPr marL="1285237" indent="0">
              <a:buNone/>
              <a:defRPr sz="1100" b="1"/>
            </a:lvl5pPr>
            <a:lvl6pPr marL="1606546" indent="0">
              <a:buNone/>
              <a:defRPr sz="1100" b="1"/>
            </a:lvl6pPr>
            <a:lvl7pPr marL="1927855" indent="0">
              <a:buNone/>
              <a:defRPr sz="1100" b="1"/>
            </a:lvl7pPr>
            <a:lvl8pPr marL="2249166" indent="0">
              <a:buNone/>
              <a:defRPr sz="1100" b="1"/>
            </a:lvl8pPr>
            <a:lvl9pPr marL="2570475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64261" tIns="32130" rIns="64261" bIns="32130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  <a:prstGeom prst="rect">
            <a:avLst/>
          </a:prstGeom>
        </p:spPr>
        <p:txBody>
          <a:bodyPr vert="horz" lIns="64261" tIns="32130" rIns="64261" bIns="32130" anchor="b"/>
          <a:lstStyle>
            <a:lvl1pPr marL="0" indent="0">
              <a:buNone/>
              <a:defRPr sz="1700" b="1"/>
            </a:lvl1pPr>
            <a:lvl2pPr marL="321308" indent="0">
              <a:buNone/>
              <a:defRPr sz="1400" b="1"/>
            </a:lvl2pPr>
            <a:lvl3pPr marL="642618" indent="0">
              <a:buNone/>
              <a:defRPr sz="1300" b="1"/>
            </a:lvl3pPr>
            <a:lvl4pPr marL="963925" indent="0">
              <a:buNone/>
              <a:defRPr sz="1100" b="1"/>
            </a:lvl4pPr>
            <a:lvl5pPr marL="1285237" indent="0">
              <a:buNone/>
              <a:defRPr sz="1100" b="1"/>
            </a:lvl5pPr>
            <a:lvl6pPr marL="1606546" indent="0">
              <a:buNone/>
              <a:defRPr sz="1100" b="1"/>
            </a:lvl6pPr>
            <a:lvl7pPr marL="1927855" indent="0">
              <a:buNone/>
              <a:defRPr sz="1100" b="1"/>
            </a:lvl7pPr>
            <a:lvl8pPr marL="2249166" indent="0">
              <a:buNone/>
              <a:defRPr sz="1100" b="1"/>
            </a:lvl8pPr>
            <a:lvl9pPr marL="2570475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  <a:prstGeom prst="rect">
            <a:avLst/>
          </a:prstGeom>
        </p:spPr>
        <p:txBody>
          <a:bodyPr vert="horz" lIns="64261" tIns="32130" rIns="64261" bIns="32130"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2144685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5476949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65865414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656" y="273482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  <a:prstGeom prst="rect">
            <a:avLst/>
          </a:prstGeom>
        </p:spPr>
        <p:txBody>
          <a:bodyPr vert="horz" lIns="64261" tIns="32130" rIns="64261" bIns="32130"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656" y="1435448"/>
            <a:ext cx="3008189" cy="4690318"/>
          </a:xfrm>
          <a:prstGeom prst="rect">
            <a:avLst/>
          </a:prstGeom>
        </p:spPr>
        <p:txBody>
          <a:bodyPr vert="horz" lIns="64261" tIns="32130" rIns="64261" bIns="32130"/>
          <a:lstStyle>
            <a:lvl1pPr marL="0" indent="0">
              <a:buNone/>
              <a:defRPr sz="1000"/>
            </a:lvl1pPr>
            <a:lvl2pPr marL="321308" indent="0">
              <a:buNone/>
              <a:defRPr sz="800"/>
            </a:lvl2pPr>
            <a:lvl3pPr marL="642618" indent="0">
              <a:buNone/>
              <a:defRPr sz="700"/>
            </a:lvl3pPr>
            <a:lvl4pPr marL="963925" indent="0">
              <a:buNone/>
              <a:defRPr sz="600"/>
            </a:lvl4pPr>
            <a:lvl5pPr marL="1285237" indent="0">
              <a:buNone/>
              <a:defRPr sz="600"/>
            </a:lvl5pPr>
            <a:lvl6pPr marL="1606546" indent="0">
              <a:buNone/>
              <a:defRPr sz="600"/>
            </a:lvl6pPr>
            <a:lvl7pPr marL="1927855" indent="0">
              <a:buNone/>
              <a:defRPr sz="600"/>
            </a:lvl7pPr>
            <a:lvl8pPr marL="2249166" indent="0">
              <a:buNone/>
              <a:defRPr sz="600"/>
            </a:lvl8pPr>
            <a:lvl9pPr marL="2570475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206394269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644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644" y="612800"/>
            <a:ext cx="5486177" cy="4114354"/>
          </a:xfrm>
          <a:prstGeom prst="rect">
            <a:avLst/>
          </a:prstGeom>
        </p:spPr>
        <p:txBody>
          <a:bodyPr vert="horz" lIns="64261" tIns="32130" rIns="64261" bIns="32130"/>
          <a:lstStyle>
            <a:lvl1pPr marL="0" indent="0">
              <a:buNone/>
              <a:defRPr sz="2200"/>
            </a:lvl1pPr>
            <a:lvl2pPr marL="321308" indent="0">
              <a:buNone/>
              <a:defRPr sz="2000"/>
            </a:lvl2pPr>
            <a:lvl3pPr marL="642618" indent="0">
              <a:buNone/>
              <a:defRPr sz="1700"/>
            </a:lvl3pPr>
            <a:lvl4pPr marL="963925" indent="0">
              <a:buNone/>
              <a:defRPr sz="1400"/>
            </a:lvl4pPr>
            <a:lvl5pPr marL="1285237" indent="0">
              <a:buNone/>
              <a:defRPr sz="1400"/>
            </a:lvl5pPr>
            <a:lvl6pPr marL="1606546" indent="0">
              <a:buNone/>
              <a:defRPr sz="1400"/>
            </a:lvl6pPr>
            <a:lvl7pPr marL="1927855" indent="0">
              <a:buNone/>
              <a:defRPr sz="1400"/>
            </a:lvl7pPr>
            <a:lvl8pPr marL="2249166" indent="0">
              <a:buNone/>
              <a:defRPr sz="1400"/>
            </a:lvl8pPr>
            <a:lvl9pPr marL="2570475" indent="0">
              <a:buNone/>
              <a:defRPr sz="1400"/>
            </a:lvl9pPr>
          </a:lstStyle>
          <a:p>
            <a:pPr lvl="0"/>
            <a:r>
              <a:rPr lang="ru-RU" noProof="0" smtClean="0">
                <a:sym typeface="Marker Fel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644" y="5367860"/>
            <a:ext cx="5486177" cy="804788"/>
          </a:xfrm>
          <a:prstGeom prst="rect">
            <a:avLst/>
          </a:prstGeom>
        </p:spPr>
        <p:txBody>
          <a:bodyPr vert="horz" lIns="64261" tIns="32130" rIns="64261" bIns="32130"/>
          <a:lstStyle>
            <a:lvl1pPr marL="0" indent="0">
              <a:buNone/>
              <a:defRPr sz="1000"/>
            </a:lvl1pPr>
            <a:lvl2pPr marL="321308" indent="0">
              <a:buNone/>
              <a:defRPr sz="800"/>
            </a:lvl2pPr>
            <a:lvl3pPr marL="642618" indent="0">
              <a:buNone/>
              <a:defRPr sz="700"/>
            </a:lvl3pPr>
            <a:lvl4pPr marL="963925" indent="0">
              <a:buNone/>
              <a:defRPr sz="600"/>
            </a:lvl4pPr>
            <a:lvl5pPr marL="1285237" indent="0">
              <a:buNone/>
              <a:defRPr sz="600"/>
            </a:lvl5pPr>
            <a:lvl6pPr marL="1606546" indent="0">
              <a:buNone/>
              <a:defRPr sz="600"/>
            </a:lvl6pPr>
            <a:lvl7pPr marL="1927855" indent="0">
              <a:buNone/>
              <a:defRPr sz="600"/>
            </a:lvl7pPr>
            <a:lvl8pPr marL="2249166" indent="0">
              <a:buNone/>
              <a:defRPr sz="600"/>
            </a:lvl8pPr>
            <a:lvl9pPr marL="2570475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35672155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56"/>
            <a:ext cx="8228707" cy="4525119"/>
          </a:xfrm>
          <a:prstGeom prst="rect">
            <a:avLst/>
          </a:prstGeom>
        </p:spPr>
        <p:txBody>
          <a:bodyPr vert="eaVert" lIns="64261" tIns="32130" rIns="64261" bIns="3213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41378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177" y="1600656"/>
            <a:ext cx="2057176" cy="49269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647" y="1600656"/>
            <a:ext cx="6064374" cy="4926955"/>
          </a:xfrm>
          <a:prstGeom prst="rect">
            <a:avLst/>
          </a:prstGeom>
        </p:spPr>
        <p:txBody>
          <a:bodyPr vert="eaVert" lIns="64261" tIns="32130" rIns="64261" bIns="3213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997892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</p:sldLayoutIdLst>
  <p:transition/>
  <p:txStyles>
    <p:titleStyle>
      <a:lvl1pPr marL="167426" indent="-167426" algn="ctr" rtl="0" eaLnBrk="1" fontAlgn="base" hangingPunct="1">
        <a:spcBef>
          <a:spcPct val="0"/>
        </a:spcBef>
        <a:spcAft>
          <a:spcPct val="0"/>
        </a:spcAft>
        <a:defRPr kumimoji="1" sz="5100">
          <a:solidFill>
            <a:schemeClr val="tx1"/>
          </a:solidFill>
          <a:latin typeface="+mj-lt"/>
          <a:ea typeface="+mj-ea"/>
          <a:cs typeface="+mj-cs"/>
          <a:sym typeface="Gill Sans Light" charset="0"/>
        </a:defRPr>
      </a:lvl1pPr>
      <a:lvl2pPr marL="167426" indent="-167426" algn="ctr" rtl="0" eaLnBrk="1" fontAlgn="base" hangingPunct="1">
        <a:spcBef>
          <a:spcPct val="0"/>
        </a:spcBef>
        <a:spcAft>
          <a:spcPct val="0"/>
        </a:spcAft>
        <a:defRPr kumimoji="1"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2pPr>
      <a:lvl3pPr marL="167426" indent="-167426" algn="ctr" rtl="0" eaLnBrk="1" fontAlgn="base" hangingPunct="1">
        <a:spcBef>
          <a:spcPct val="0"/>
        </a:spcBef>
        <a:spcAft>
          <a:spcPct val="0"/>
        </a:spcAft>
        <a:defRPr kumimoji="1"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3pPr>
      <a:lvl4pPr marL="167426" indent="-167426" algn="ctr" rtl="0" eaLnBrk="1" fontAlgn="base" hangingPunct="1">
        <a:spcBef>
          <a:spcPct val="0"/>
        </a:spcBef>
        <a:spcAft>
          <a:spcPct val="0"/>
        </a:spcAft>
        <a:defRPr kumimoji="1"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4pPr>
      <a:lvl5pPr marL="167426" indent="-167426" algn="ctr" rtl="0" eaLnBrk="1" fontAlgn="base" hangingPunct="1">
        <a:spcBef>
          <a:spcPct val="0"/>
        </a:spcBef>
        <a:spcAft>
          <a:spcPct val="0"/>
        </a:spcAft>
        <a:defRPr kumimoji="1"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5pPr>
      <a:lvl6pPr marL="488883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81034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131798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453255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81731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1pPr>
      <a:lvl2pPr marL="649612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2pPr>
      <a:lvl3pPr marL="917493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3pPr>
      <a:lvl4pPr marL="1185374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4pPr>
      <a:lvl5pPr marL="1453255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5pPr>
      <a:lvl6pPr marL="1774712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096170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2417627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2739084" indent="-214305" algn="l" rtl="0" eaLnBrk="1" fontAlgn="base" hangingPunct="1">
        <a:lnSpc>
          <a:spcPct val="120000"/>
        </a:lnSpc>
        <a:spcBef>
          <a:spcPts val="2672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ru-RU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8" y="168558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9" tIns="35699" rIns="35699" bIns="3569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69" y="1902024"/>
            <a:ext cx="3547318" cy="410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9" tIns="35699" rIns="35699" bIns="3569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2" r:id="rId1"/>
    <p:sldLayoutId id="2147484203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308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618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3925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237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406097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718482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030869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343251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655635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1976944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2298253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2619564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2940871" indent="-361469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308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618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925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237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546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855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166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0475" algn="l" defTabSz="3213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9" y="125016"/>
            <a:ext cx="7358063" cy="182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7" tIns="35697" rIns="35697" bIns="356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79" y="1946672"/>
            <a:ext cx="7358063" cy="491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7" tIns="35697" rIns="35697" bIns="356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2" r:id="rId9"/>
    <p:sldLayoutId id="2147484223" r:id="rId10"/>
    <p:sldLayoutId id="2147484224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291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585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3876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171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406076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718445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030816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343183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655550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1976843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2298135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2619430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2940721" indent="-361450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291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585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876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171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464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756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051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0344" algn="l" defTabSz="3212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80" y="168560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5" tIns="35695" rIns="35695" bIns="35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69" y="1902024"/>
            <a:ext cx="3547318" cy="410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5" tIns="35695" rIns="35695" bIns="35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28" r:id="rId3"/>
    <p:sldLayoutId id="2147484229" r:id="rId4"/>
    <p:sldLayoutId id="2147484230" r:id="rId5"/>
    <p:sldLayoutId id="2147484231" r:id="rId6"/>
    <p:sldLayoutId id="2147484232" r:id="rId7"/>
    <p:sldLayoutId id="2147484233" r:id="rId8"/>
    <p:sldLayoutId id="2147484234" r:id="rId9"/>
    <p:sldLayoutId id="2147484235" r:id="rId10"/>
    <p:sldLayoutId id="2147484236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275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552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3826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105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406055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718408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030764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343114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655465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1976742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2298018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2619296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2940570" indent="-361431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275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552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826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105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382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658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936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0212" algn="l" defTabSz="3212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81" y="168561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3" tIns="35693" rIns="35693" bIns="3569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64981" y="1902024"/>
            <a:ext cx="2788295" cy="410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3" tIns="35693" rIns="35693" bIns="3569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39" r:id="rId2"/>
    <p:sldLayoutId id="2147484240" r:id="rId3"/>
    <p:sldLayoutId id="2147484241" r:id="rId4"/>
    <p:sldLayoutId id="2147484242" r:id="rId5"/>
    <p:sldLayoutId id="2147484243" r:id="rId6"/>
    <p:sldLayoutId id="2147484244" r:id="rId7"/>
    <p:sldLayoutId id="2147484245" r:id="rId8"/>
    <p:sldLayoutId id="2147484246" r:id="rId9"/>
    <p:sldLayoutId id="2147484247" r:id="rId10"/>
    <p:sldLayoutId id="2147484248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258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519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3776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039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406034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718371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030712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343045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655380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1976640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2297900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2619162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2940420" indent="-361412" algn="l" rtl="0" eaLnBrk="1" fontAlgn="base" hangingPunct="1">
        <a:spcBef>
          <a:spcPts val="2672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25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258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519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776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039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299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559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821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0081" algn="l" defTabSz="32125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82" y="892982"/>
            <a:ext cx="7358063" cy="507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91" tIns="35691" rIns="35691" bIns="356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0" r:id="rId1"/>
    <p:sldLayoutId id="2147484251" r:id="rId2"/>
    <p:sldLayoutId id="2147484252" r:id="rId3"/>
    <p:sldLayoutId id="2147484253" r:id="rId4"/>
    <p:sldLayoutId id="2147484254" r:id="rId5"/>
    <p:sldLayoutId id="2147484255" r:id="rId6"/>
    <p:sldLayoutId id="2147484256" r:id="rId7"/>
    <p:sldLayoutId id="2147484257" r:id="rId8"/>
    <p:sldLayoutId id="2147484258" r:id="rId9"/>
    <p:sldLayoutId id="2147484259" r:id="rId10"/>
    <p:sldLayoutId id="2147484260" r:id="rId11"/>
  </p:sldLayoutIdLst>
  <p:transition/>
  <p:txStyles>
    <p:titleStyle>
      <a:lvl1pPr marL="83659" indent="-83659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marL="83659" indent="-83659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marL="83659" indent="-83659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marL="83659" indent="-83659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marL="83659" indent="-83659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04901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726146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047388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368632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81865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94188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06504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418824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731146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052390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373637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694876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016124" indent="-401552" algn="l" rtl="0" eaLnBrk="1" fontAlgn="base" hangingPunct="1">
        <a:spcBef>
          <a:spcPts val="3375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241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486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727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973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216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460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706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949" algn="l" defTabSz="3212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83" y="168563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9" tIns="35689" rIns="35689" bIns="356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83" y="1902024"/>
            <a:ext cx="7358063" cy="410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9" tIns="35689" rIns="35689" bIns="356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225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453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678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908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81840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94147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06447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418751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731058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052285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373516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694738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015970" indent="-401531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225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453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678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908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134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362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591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817" algn="l" defTabSz="3212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84" y="2089547"/>
            <a:ext cx="7358063" cy="267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7" tIns="35687" rIns="35687" bIns="356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208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42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629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842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651" indent="-83651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83651" indent="237565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3651" indent="558775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3651" indent="879984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83651" indent="1201194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04859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726072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047280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368492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208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420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629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842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052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263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476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686" algn="l" defTabSz="321208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85" y="3536156"/>
            <a:ext cx="7358063" cy="332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5" tIns="35685" rIns="35685" bIns="356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92985" y="0"/>
            <a:ext cx="7358063" cy="3473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5" tIns="35685" rIns="35685" bIns="35685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192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387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5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776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240899" indent="-240899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1942" indent="-200745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02987" indent="-160598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124178" indent="-160598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5374" indent="-160598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1192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642387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963580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284776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192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387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580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776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970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164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361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554" algn="l" defTabSz="3211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86" y="5179219"/>
            <a:ext cx="7358063" cy="119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3" tIns="35683" rIns="35683" bIns="356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8" r:id="rId1"/>
    <p:sldLayoutId id="2147484299" r:id="rId2"/>
    <p:sldLayoutId id="2147484300" r:id="rId3"/>
    <p:sldLayoutId id="2147484301" r:id="rId4"/>
    <p:sldLayoutId id="2147484302" r:id="rId5"/>
    <p:sldLayoutId id="2147484303" r:id="rId6"/>
    <p:sldLayoutId id="2147484304" r:id="rId7"/>
    <p:sldLayoutId id="2147484305" r:id="rId8"/>
    <p:sldLayoutId id="2147484306" r:id="rId9"/>
    <p:sldLayoutId id="2147484307" r:id="rId10"/>
    <p:sldLayoutId id="2147484308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175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354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53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71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641" indent="-83641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83641" indent="237541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3641" indent="558718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3641" indent="879894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83641" indent="1201071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04818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725998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047173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368352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175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354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530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710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888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066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246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423" algn="l" defTabSz="3211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87" y="5179219"/>
            <a:ext cx="7358063" cy="119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1" tIns="35681" rIns="35681" bIns="356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159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321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4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645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637" indent="-83637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83637" indent="237529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3637" indent="558690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3637" indent="879849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83637" indent="1201009" algn="ctr" rtl="0" eaLnBrk="1" fontAlgn="base" hangingPunct="1">
        <a:spcBef>
          <a:spcPct val="0"/>
        </a:spcBef>
        <a:spcAft>
          <a:spcPct val="0"/>
        </a:spcAft>
        <a:defRPr kumimoji="1"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04797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725961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047119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368282" algn="ctr" rtl="0" eaLnBrk="1" fontAlgn="base" hangingPunct="1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159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321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480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645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806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967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131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291" algn="l" defTabSz="3211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0" y="168550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70" y="1154163"/>
            <a:ext cx="7358063" cy="560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440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882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4323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763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457606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770119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082631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395142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707655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2029095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2350536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2671978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2993418" indent="-412962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40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82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23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763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05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645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086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527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484" y="3366492"/>
            <a:ext cx="4125516" cy="349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0" tIns="35680" rIns="35680" bIns="3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6484" y="0"/>
            <a:ext cx="4125516" cy="331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80" tIns="35680" rIns="35680" bIns="3568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2" r:id="rId1"/>
    <p:sldLayoutId id="2147484323" r:id="rId2"/>
    <p:sldLayoutId id="2147484324" r:id="rId3"/>
    <p:sldLayoutId id="2147484325" r:id="rId4"/>
    <p:sldLayoutId id="2147484326" r:id="rId5"/>
    <p:sldLayoutId id="2147484327" r:id="rId6"/>
    <p:sldLayoutId id="2147484328" r:id="rId7"/>
    <p:sldLayoutId id="2147484329" r:id="rId8"/>
    <p:sldLayoutId id="2147484330" r:id="rId9"/>
    <p:sldLayoutId id="2147484331" r:id="rId10"/>
    <p:sldLayoutId id="2147484332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14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288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431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579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240862" indent="-240862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1863" indent="-200715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02864" indent="-160573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124004" indent="-160573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5152" indent="-160573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1142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642288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963431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284579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142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288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431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579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724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868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8016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160" algn="l" defTabSz="3211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484" y="3366492"/>
            <a:ext cx="4125516" cy="349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8" tIns="35678" rIns="35678" bIns="356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6484" y="0"/>
            <a:ext cx="4125516" cy="331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8" tIns="35678" rIns="35678" bIns="3567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4" r:id="rId1"/>
    <p:sldLayoutId id="2147484335" r:id="rId2"/>
    <p:sldLayoutId id="2147484336" r:id="rId3"/>
    <p:sldLayoutId id="2147484337" r:id="rId4"/>
    <p:sldLayoutId id="2147484338" r:id="rId5"/>
    <p:sldLayoutId id="2147484339" r:id="rId6"/>
    <p:sldLayoutId id="2147484340" r:id="rId7"/>
    <p:sldLayoutId id="2147484341" r:id="rId8"/>
    <p:sldLayoutId id="2147484342" r:id="rId9"/>
    <p:sldLayoutId id="2147484343" r:id="rId10"/>
    <p:sldLayoutId id="2147484344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125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255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38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51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240850" indent="-240850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1837" indent="-200705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02823" indent="-160565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123946" indent="-160565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5078" indent="-160565" algn="ctr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1125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642255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963382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284513" algn="ct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125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255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382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513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642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770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7901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9028" algn="l" defTabSz="32112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12539" y="16745"/>
            <a:ext cx="8518922" cy="1135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6" tIns="35676" rIns="35676" bIns="356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Herculanum" charset="0"/>
              </a:rPr>
              <a:t>Образец заголовка</a:t>
            </a:r>
            <a:endParaRPr lang="en-US">
              <a:sym typeface="Herculanum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539" y="1108398"/>
            <a:ext cx="8518922" cy="5693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6" tIns="35676" rIns="35676" bIns="356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Palatino" charset="0"/>
              </a:rPr>
              <a:t>Образец текста</a:t>
            </a:r>
          </a:p>
          <a:p>
            <a:pPr lvl="1"/>
            <a:r>
              <a:rPr lang="ru-RU" smtClean="0">
                <a:sym typeface="Palatino" charset="0"/>
              </a:rPr>
              <a:t>Второй уровень</a:t>
            </a:r>
          </a:p>
          <a:p>
            <a:pPr lvl="2"/>
            <a:r>
              <a:rPr lang="ru-RU" smtClean="0">
                <a:sym typeface="Palatino" charset="0"/>
              </a:rPr>
              <a:t>Третий уровень</a:t>
            </a:r>
          </a:p>
          <a:p>
            <a:pPr lvl="3"/>
            <a:r>
              <a:rPr lang="ru-RU" smtClean="0">
                <a:sym typeface="Palatino" charset="0"/>
              </a:rPr>
              <a:t>Четвертый уровень</a:t>
            </a:r>
          </a:p>
          <a:p>
            <a:pPr lvl="4"/>
            <a:r>
              <a:rPr lang="ru-RU" smtClean="0">
                <a:sym typeface="Palatino" charset="0"/>
              </a:rPr>
              <a:t>Пятый уровень</a:t>
            </a:r>
            <a:endParaRPr lang="en-US">
              <a:sym typeface="Palatino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  <p:sldLayoutId id="2147484354" r:id="rId9"/>
    <p:sldLayoutId id="2147484355" r:id="rId10"/>
    <p:sldLayoutId id="2147484356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500">
          <a:solidFill>
            <a:srgbClr val="3F3F3F"/>
          </a:solidFill>
          <a:latin typeface="+mj-lt"/>
          <a:ea typeface="+mj-ea"/>
          <a:cs typeface="+mj-cs"/>
          <a:sym typeface="Herculanum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5pPr>
      <a:lvl6pPr marL="321109" algn="ctr" rtl="0" eaLnBrk="1" fontAlgn="base" hangingPunct="1">
        <a:spcBef>
          <a:spcPct val="0"/>
        </a:spcBef>
        <a:spcAft>
          <a:spcPct val="0"/>
        </a:spcAft>
        <a:defRPr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6pPr>
      <a:lvl7pPr marL="642222" algn="ctr" rtl="0" eaLnBrk="1" fontAlgn="base" hangingPunct="1">
        <a:spcBef>
          <a:spcPct val="0"/>
        </a:spcBef>
        <a:spcAft>
          <a:spcPct val="0"/>
        </a:spcAft>
        <a:defRPr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7pPr>
      <a:lvl8pPr marL="963333" algn="ctr" rtl="0" eaLnBrk="1" fontAlgn="base" hangingPunct="1">
        <a:spcBef>
          <a:spcPct val="0"/>
        </a:spcBef>
        <a:spcAft>
          <a:spcPct val="0"/>
        </a:spcAft>
        <a:defRPr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8pPr>
      <a:lvl9pPr marL="1284447" algn="ctr" rtl="0" eaLnBrk="1" fontAlgn="base" hangingPunct="1">
        <a:spcBef>
          <a:spcPct val="0"/>
        </a:spcBef>
        <a:spcAft>
          <a:spcPct val="0"/>
        </a:spcAft>
        <a:defRPr sz="5500">
          <a:solidFill>
            <a:srgbClr val="3F3F3F"/>
          </a:solidFill>
          <a:latin typeface="Herculanum" charset="0"/>
          <a:ea typeface="ヒラギノ明朝 ProN W3" charset="0"/>
          <a:cs typeface="ヒラギノ明朝 ProN W3" charset="0"/>
          <a:sym typeface="Herculanum" charset="0"/>
        </a:defRPr>
      </a:lvl9pPr>
    </p:titleStyle>
    <p:bodyStyle>
      <a:lvl1pPr marL="365706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kumimoji="1"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1pPr>
      <a:lvl2pPr marL="686825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kumimoji="1"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2pPr>
      <a:lvl3pPr marL="999018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kumimoji="1"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3pPr>
      <a:lvl4pPr marL="1320129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kumimoji="1"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4pPr>
      <a:lvl5pPr marL="1641240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kumimoji="1"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5pPr>
      <a:lvl6pPr marL="1962353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6pPr>
      <a:lvl7pPr marL="2283462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7pPr>
      <a:lvl8pPr marL="2604577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8pPr>
      <a:lvl9pPr marL="2925683" indent="-276516" algn="l" rtl="0" eaLnBrk="1" fontAlgn="base" hangingPunct="1">
        <a:spcBef>
          <a:spcPts val="2109"/>
        </a:spcBef>
        <a:spcAft>
          <a:spcPct val="0"/>
        </a:spcAft>
        <a:buClr>
          <a:srgbClr val="5F7BAE"/>
        </a:buClr>
        <a:buSzPct val="50000"/>
        <a:buFont typeface="Palatino" charset="0"/>
        <a:buChar char="•"/>
        <a:defRPr sz="3000">
          <a:solidFill>
            <a:srgbClr val="5F7BAE"/>
          </a:solidFill>
          <a:latin typeface="+mn-lt"/>
          <a:ea typeface="+mn-ea"/>
          <a:cs typeface="+mn-cs"/>
          <a:sym typeface="Palatino" charset="0"/>
        </a:defRPr>
      </a:lvl9pPr>
    </p:bodyStyle>
    <p:otherStyle>
      <a:defPPr>
        <a:defRPr lang="ru-RU"/>
      </a:defPPr>
      <a:lvl1pPr marL="0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109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222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333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447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560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671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7786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8897" algn="l" defTabSz="3211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59" r:id="rId2"/>
    <p:sldLayoutId id="2147484360" r:id="rId3"/>
    <p:sldLayoutId id="2147484361" r:id="rId4"/>
    <p:sldLayoutId id="2147484362" r:id="rId5"/>
    <p:sldLayoutId id="2147484363" r:id="rId6"/>
    <p:sldLayoutId id="2147484364" r:id="rId7"/>
    <p:sldLayoutId id="2147484365" r:id="rId8"/>
    <p:sldLayoutId id="2147484366" r:id="rId9"/>
    <p:sldLayoutId id="2147484367" r:id="rId10"/>
    <p:sldLayoutId id="2147484368" r:id="rId11"/>
  </p:sldLayoutIdLst>
  <p:transition/>
  <p:txStyles>
    <p:titleStyle>
      <a:lvl1pPr marL="83620" indent="-83620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marL="83620" indent="-83620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marL="83620" indent="-83620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marL="83620" indent="-83620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marL="83620" indent="-83620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04714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725813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046905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368002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07971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020152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332324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44502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956679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277780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598870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919969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241058" indent="-401365" algn="l" rtl="0" eaLnBrk="1" fontAlgn="base" hangingPunct="1">
        <a:spcBef>
          <a:spcPts val="1687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092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189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284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382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478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572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7671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8765" algn="l" defTabSz="32109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92" y="168572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2" tIns="35672" rIns="35672" bIns="356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69" y="1902024"/>
            <a:ext cx="3545086" cy="410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2" tIns="35672" rIns="35672" bIns="356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  <p:sldLayoutId id="2147484375" r:id="rId6"/>
    <p:sldLayoutId id="2147484376" r:id="rId7"/>
    <p:sldLayoutId id="2147484377" r:id="rId8"/>
    <p:sldLayoutId id="2147484378" r:id="rId9"/>
    <p:sldLayoutId id="2147484379" r:id="rId10"/>
    <p:sldLayoutId id="214748438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076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156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235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316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26988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39149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51308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63469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675629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996714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317790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638873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959948" indent="-346716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076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156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235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316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396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474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7556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8634" algn="l" defTabSz="32107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93" y="125016"/>
            <a:ext cx="7358063" cy="182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0" tIns="35670" rIns="35670" bIns="3567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93" y="1946672"/>
            <a:ext cx="7358063" cy="491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70" tIns="35670" rIns="35670" bIns="356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2" r:id="rId1"/>
    <p:sldLayoutId id="2147484383" r:id="rId2"/>
    <p:sldLayoutId id="2147484384" r:id="rId3"/>
    <p:sldLayoutId id="2147484385" r:id="rId4"/>
    <p:sldLayoutId id="2147484386" r:id="rId5"/>
    <p:sldLayoutId id="2147484387" r:id="rId6"/>
    <p:sldLayoutId id="2147484388" r:id="rId7"/>
    <p:sldLayoutId id="2147484389" r:id="rId8"/>
    <p:sldLayoutId id="2147484390" r:id="rId9"/>
    <p:sldLayoutId id="2147484391" r:id="rId10"/>
    <p:sldLayoutId id="2147484392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059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123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186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25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26966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39111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51254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63399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675544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996612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317671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638738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959796" indent="-346698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059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123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186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250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314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375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7441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8502" algn="l" defTabSz="32105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94" y="168574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68" tIns="35668" rIns="35668" bIns="3566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64994" y="1902024"/>
            <a:ext cx="2786063" cy="410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68" tIns="35668" rIns="35668" bIns="3566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4" r:id="rId1"/>
    <p:sldLayoutId id="2147484395" r:id="rId2"/>
    <p:sldLayoutId id="2147484396" r:id="rId3"/>
    <p:sldLayoutId id="2147484397" r:id="rId4"/>
    <p:sldLayoutId id="2147484398" r:id="rId5"/>
    <p:sldLayoutId id="2147484399" r:id="rId6"/>
    <p:sldLayoutId id="2147484400" r:id="rId7"/>
    <p:sldLayoutId id="2147484401" r:id="rId8"/>
    <p:sldLayoutId id="2147484402" r:id="rId9"/>
    <p:sldLayoutId id="2147484403" r:id="rId10"/>
    <p:sldLayoutId id="2147484404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042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09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137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184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26944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39073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51200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63329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675458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996510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317553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638603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959645" indent="-346680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042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090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137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184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232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277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7326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8371" algn="l" defTabSz="3210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95" y="168575"/>
            <a:ext cx="7358063" cy="17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66" tIns="35666" rIns="35666" bIns="356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заголовка</a:t>
            </a:r>
            <a:endParaRPr lang="en-US">
              <a:sym typeface="Gill Sans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69" y="1902024"/>
            <a:ext cx="3545086" cy="410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666" tIns="35666" rIns="35666" bIns="356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Gill Sans" charset="0"/>
              </a:rPr>
              <a:t>Образец текста</a:t>
            </a:r>
          </a:p>
          <a:p>
            <a:pPr lvl="1"/>
            <a:r>
              <a:rPr lang="ru-RU" smtClean="0">
                <a:sym typeface="Gill Sans" charset="0"/>
              </a:rPr>
              <a:t>Второй уровень</a:t>
            </a:r>
          </a:p>
          <a:p>
            <a:pPr lvl="2"/>
            <a:r>
              <a:rPr lang="ru-RU" smtClean="0">
                <a:sym typeface="Gill Sans" charset="0"/>
              </a:rPr>
              <a:t>Третий уровень</a:t>
            </a:r>
          </a:p>
          <a:p>
            <a:pPr lvl="3"/>
            <a:r>
              <a:rPr lang="ru-RU" smtClean="0">
                <a:sym typeface="Gill Sans" charset="0"/>
              </a:rPr>
              <a:t>Четвертый уровень</a:t>
            </a:r>
          </a:p>
          <a:p>
            <a:pPr lvl="4"/>
            <a:r>
              <a:rPr lang="ru-RU" smtClean="0">
                <a:sym typeface="Gill Sans" charset="0"/>
              </a:rPr>
              <a:t>Пятый уровень</a:t>
            </a:r>
            <a:endParaRPr lang="en-US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6" r:id="rId1"/>
    <p:sldLayoutId id="2147484407" r:id="rId2"/>
    <p:sldLayoutId id="2147484408" r:id="rId3"/>
    <p:sldLayoutId id="2147484409" r:id="rId4"/>
    <p:sldLayoutId id="2147484410" r:id="rId5"/>
    <p:sldLayoutId id="2147484411" r:id="rId6"/>
    <p:sldLayoutId id="2147484412" r:id="rId7"/>
    <p:sldLayoutId id="2147484413" r:id="rId8"/>
    <p:sldLayoutId id="2147484414" r:id="rId9"/>
    <p:sldLayoutId id="2147484415" r:id="rId10"/>
    <p:sldLayoutId id="2147484416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321026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057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3087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4118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26922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39035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51146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63260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675372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996408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317434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638468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959493" indent="-346662" algn="l" rtl="0" eaLnBrk="1" fontAlgn="base" hangingPunct="1">
        <a:spcBef>
          <a:spcPts val="2672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ru-RU"/>
      </a:defPPr>
      <a:lvl1pPr marL="0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026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057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087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4118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5150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6178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7211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8239" algn="l" defTabSz="3210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December 4,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8" r:id="rId1"/>
    <p:sldLayoutId id="2147484599" r:id="rId2"/>
    <p:sldLayoutId id="2147484600" r:id="rId3"/>
    <p:sldLayoutId id="2147484601" r:id="rId4"/>
    <p:sldLayoutId id="2147484602" r:id="rId5"/>
    <p:sldLayoutId id="2147484603" r:id="rId6"/>
    <p:sldLayoutId id="2147484604" r:id="rId7"/>
    <p:sldLayoutId id="2147484605" r:id="rId8"/>
    <p:sldLayoutId id="2147484606" r:id="rId9"/>
    <p:sldLayoutId id="2147484607" r:id="rId10"/>
    <p:sldLayoutId id="214748460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</p:sldLayoutIdLst>
  <p:transition/>
  <p:txStyles>
    <p:titleStyle>
      <a:lvl1pPr marL="111607" indent="-111607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marL="111607" indent="-111607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marL="111607" indent="-111607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marL="111607" indent="-111607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marL="111607" indent="-111607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433030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754454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1075879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397304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747759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1060254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372751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685247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997743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2319166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2640591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2962015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3283440" indent="-412941" algn="l" rtl="0" eaLnBrk="1" fontAlgn="base" hangingPunct="1">
        <a:spcBef>
          <a:spcPts val="1969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24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49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274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697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123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546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971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396" algn="l" defTabSz="3214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72" y="892972"/>
            <a:ext cx="7358063" cy="507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1" tIns="35711" rIns="35711" bIns="3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transition/>
  <p:txStyles>
    <p:titleStyle>
      <a:lvl1pPr marL="111601" indent="-111601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marL="111601" indent="-111601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marL="111601" indent="-111601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marL="111601" indent="-111601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marL="111601" indent="-111601" algn="ctr" rtl="0" eaLnBrk="1" fontAlgn="base" hangingPunct="1">
        <a:spcBef>
          <a:spcPct val="0"/>
        </a:spcBef>
        <a:spcAft>
          <a:spcPct val="0"/>
        </a:spcAft>
        <a:defRPr kumimoji="1"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433008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754415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1075824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397233" algn="ctr" rtl="0" eaLnBrk="1" fontAlgn="base" hangingPunct="1">
        <a:spcBef>
          <a:spcPct val="0"/>
        </a:spcBef>
        <a:spcAft>
          <a:spcPct val="0"/>
        </a:spcAft>
        <a:defRPr sz="59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457558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770039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082521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395000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707480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kumimoji="1"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2028887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2350295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2671704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2993111" indent="-412920" algn="l" rtl="0" eaLnBrk="1" fontAlgn="base" hangingPunct="1">
        <a:spcBef>
          <a:spcPts val="3516"/>
        </a:spcBef>
        <a:spcAft>
          <a:spcPct val="0"/>
        </a:spcAft>
        <a:buClr>
          <a:srgbClr val="737373"/>
        </a:buClr>
        <a:buSzPct val="75000"/>
        <a:buFont typeface="Marker Felt" charset="0"/>
        <a:buChar char="•"/>
        <a:defRPr sz="32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0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1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22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63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04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44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85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26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0"/>
            <a:ext cx="7715250" cy="331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4375" y="3527231"/>
            <a:ext cx="7715250" cy="3330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09" tIns="35709" rIns="35709" bIns="3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  <p:sp>
        <p:nvSpPr>
          <p:cNvPr id="5124" name="Line 3"/>
          <p:cNvSpPr>
            <a:spLocks noChangeShapeType="1"/>
          </p:cNvSpPr>
          <p:nvPr/>
        </p:nvSpPr>
        <p:spPr bwMode="auto">
          <a:xfrm>
            <a:off x="705445" y="3431236"/>
            <a:ext cx="7742039" cy="1117"/>
          </a:xfrm>
          <a:prstGeom prst="line">
            <a:avLst/>
          </a:prstGeom>
          <a:noFill/>
          <a:ln w="12700">
            <a:solidFill>
              <a:srgbClr val="73737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3" r:id="rId2"/>
    <p:sldLayoutId id="2147484144" r:id="rId3"/>
    <p:sldLayoutId id="2147484145" r:id="rId4"/>
    <p:sldLayoutId id="2147484146" r:id="rId5"/>
    <p:sldLayoutId id="2147484147" r:id="rId6"/>
    <p:sldLayoutId id="2147484148" r:id="rId7"/>
    <p:sldLayoutId id="2147484149" r:id="rId8"/>
    <p:sldLayoutId id="2147484150" r:id="rId9"/>
    <p:sldLayoutId id="2147484151" r:id="rId10"/>
    <p:sldLayoutId id="2147484152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391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783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4174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565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241044" indent="-241044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522261" indent="-200870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803479" indent="-160696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124872" indent="-160696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446262" indent="-160696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321391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642783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964174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1285565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391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783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174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565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959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348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741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133" algn="l" defTabSz="32139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4" y="2000250"/>
            <a:ext cx="7358063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07" tIns="35707" rIns="35707" bIns="3570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374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750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4124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500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111589" indent="-111589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111589" indent="209786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11589" indent="531163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11589" indent="852536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11589" indent="1173912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432964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754338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1075714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1397091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374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750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124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500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877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250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626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001" algn="l" defTabSz="32137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67890" y="0"/>
            <a:ext cx="4125516" cy="331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05" tIns="35705" rIns="35705" bIns="35705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7890" y="3366492"/>
            <a:ext cx="4125516" cy="349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05" tIns="35705" rIns="35705" bIns="3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текста</a:t>
            </a:r>
          </a:p>
          <a:p>
            <a:pPr lvl="1"/>
            <a:r>
              <a:rPr lang="ru-RU" smtClean="0">
                <a:sym typeface="Marker Felt" charset="0"/>
              </a:rPr>
              <a:t>Второй уровень</a:t>
            </a:r>
          </a:p>
          <a:p>
            <a:pPr lvl="2"/>
            <a:r>
              <a:rPr lang="ru-RU" smtClean="0">
                <a:sym typeface="Marker Felt" charset="0"/>
              </a:rPr>
              <a:t>Третий уровень</a:t>
            </a:r>
          </a:p>
          <a:p>
            <a:pPr lvl="3"/>
            <a:r>
              <a:rPr lang="ru-RU" smtClean="0">
                <a:sym typeface="Marker Felt" charset="0"/>
              </a:rPr>
              <a:t>Четвертый уровень</a:t>
            </a:r>
          </a:p>
          <a:p>
            <a:pPr lvl="4"/>
            <a:r>
              <a:rPr lang="ru-RU" smtClean="0">
                <a:sym typeface="Marker Felt" charset="0"/>
              </a:rPr>
              <a:t>Пятый уровень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357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717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4075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434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241020" indent="-241020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522209" indent="-200849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803397" indent="-160679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124756" indent="-160679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446114" indent="-160679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321357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642717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964075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1285434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357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717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075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434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794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151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511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0870" algn="l" defTabSz="3213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6" y="4563070"/>
            <a:ext cx="7358063" cy="196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03" tIns="35703" rIns="35703" bIns="3570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  <p:sldLayoutId id="2147484179" r:id="rId2"/>
    <p:sldLayoutId id="2147484180" r:id="rId3"/>
    <p:sldLayoutId id="2147484181" r:id="rId4"/>
    <p:sldLayoutId id="2147484182" r:id="rId5"/>
    <p:sldLayoutId id="2147484183" r:id="rId6"/>
    <p:sldLayoutId id="2147484184" r:id="rId7"/>
    <p:sldLayoutId id="2147484185" r:id="rId8"/>
    <p:sldLayoutId id="2147484186" r:id="rId9"/>
    <p:sldLayoutId id="2147484187" r:id="rId10"/>
    <p:sldLayoutId id="2147484188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341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684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4025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368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111577" indent="-111577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111577" indent="209765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11577" indent="531109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11577" indent="852450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11577" indent="1173792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432920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754261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1075604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1396949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341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684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025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368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711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052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396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0738" algn="l" defTabSz="32134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7" y="4563070"/>
            <a:ext cx="7358063" cy="196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01" tIns="35701" rIns="35701" bIns="357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>
                <a:sym typeface="Marker Felt" charset="0"/>
              </a:rPr>
              <a:t>Образец заголовка</a:t>
            </a:r>
            <a:endParaRPr lang="en-US">
              <a:sym typeface="Marker Felt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+mj-lt"/>
          <a:ea typeface="+mj-ea"/>
          <a:cs typeface="+mj-cs"/>
          <a:sym typeface="Marker Fel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5pPr>
      <a:lvl6pPr marL="321324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6pPr>
      <a:lvl7pPr marL="642651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7pPr>
      <a:lvl8pPr marL="963975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8pPr>
      <a:lvl9pPr marL="1285302" algn="ctr" rtl="0" eaLnBrk="1" fontAlgn="base" hangingPunct="1">
        <a:spcBef>
          <a:spcPct val="0"/>
        </a:spcBef>
        <a:spcAft>
          <a:spcPct val="0"/>
        </a:spcAft>
        <a:defRPr sz="6700">
          <a:solidFill>
            <a:srgbClr val="3995D6"/>
          </a:solidFill>
          <a:latin typeface="Marker Felt" charset="0"/>
          <a:ea typeface="ヒラギノ明朝 ProN W3" charset="0"/>
          <a:cs typeface="ヒラギノ明朝 ProN W3" charset="0"/>
          <a:sym typeface="Marker Felt" charset="0"/>
        </a:defRPr>
      </a:lvl9pPr>
    </p:titleStyle>
    <p:bodyStyle>
      <a:lvl1pPr marL="111571" indent="-111571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1pPr>
      <a:lvl2pPr marL="111571" indent="209754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2pPr>
      <a:lvl3pPr marL="111571" indent="531082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3pPr>
      <a:lvl4pPr marL="111571" indent="852406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4pPr>
      <a:lvl5pPr marL="111571" indent="1173732" algn="ctr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5pPr>
      <a:lvl6pPr marL="432898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6pPr>
      <a:lvl7pPr marL="754222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7pPr>
      <a:lvl8pPr marL="1075549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8pPr>
      <a:lvl9pPr marL="1396878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737373"/>
          </a:solidFill>
          <a:latin typeface="+mn-lt"/>
          <a:ea typeface="+mn-ea"/>
          <a:cs typeface="+mn-cs"/>
          <a:sym typeface="Marker Felt" charset="0"/>
        </a:defRPr>
      </a:lvl9pPr>
    </p:bodyStyle>
    <p:otherStyle>
      <a:defPPr>
        <a:defRPr lang="ru-RU"/>
      </a:defPPr>
      <a:lvl1pPr marL="0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324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651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3975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302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6628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7954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281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0607" algn="l" defTabSz="32132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9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0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0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0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cs typeface="Times New Roman" pitchFamily="18" charset="0"/>
              </a:rPr>
              <a:t>Портфолио в ДОУ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929198"/>
            <a:ext cx="3487365" cy="917293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latin typeface="+mj-lt"/>
                <a:ea typeface="Tahoma" pitchFamily="34" charset="0"/>
                <a:cs typeface="Times New Roman" pitchFamily="18" charset="0"/>
              </a:rPr>
              <a:t>Выполнили: </a:t>
            </a:r>
            <a:r>
              <a:rPr lang="ru-RU" dirty="0" err="1" smtClean="0">
                <a:latin typeface="+mj-lt"/>
                <a:ea typeface="Tahoma" pitchFamily="34" charset="0"/>
                <a:cs typeface="Times New Roman" pitchFamily="18" charset="0"/>
              </a:rPr>
              <a:t>Щипцова</a:t>
            </a:r>
            <a:r>
              <a:rPr lang="ru-RU" dirty="0" smtClean="0">
                <a:latin typeface="+mj-lt"/>
                <a:ea typeface="Tahoma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+mj-lt"/>
                <a:ea typeface="Tahoma" pitchFamily="34" charset="0"/>
                <a:cs typeface="Times New Roman" pitchFamily="18" charset="0"/>
              </a:rPr>
              <a:t>Л.А. </a:t>
            </a:r>
            <a:r>
              <a:rPr lang="ru-RU" dirty="0" smtClean="0">
                <a:latin typeface="+mj-lt"/>
                <a:ea typeface="Tahoma" pitchFamily="34" charset="0"/>
                <a:cs typeface="Times New Roman" pitchFamily="18" charset="0"/>
              </a:rPr>
              <a:t>и Белова Е. А.</a:t>
            </a:r>
            <a:endParaRPr lang="ru-RU" dirty="0">
              <a:latin typeface="+mj-lt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6268670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2017 г.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9981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труктура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827867208"/>
              </p:ext>
            </p:extLst>
          </p:nvPr>
        </p:nvGraphicFramePr>
        <p:xfrm>
          <a:off x="1115616" y="2276872"/>
          <a:ext cx="4992216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8909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60817650"/>
              </p:ext>
            </p:extLst>
          </p:nvPr>
        </p:nvGraphicFramePr>
        <p:xfrm>
          <a:off x="611560" y="2109204"/>
          <a:ext cx="80648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53987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/>
          <a:lstStyle/>
          <a:p>
            <a:r>
              <a:rPr lang="ru-RU" dirty="0" smtClean="0"/>
              <a:t>Постановочный этап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723930805"/>
              </p:ext>
            </p:extLst>
          </p:nvPr>
        </p:nvGraphicFramePr>
        <p:xfrm>
          <a:off x="827584" y="1916832"/>
          <a:ext cx="748883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4611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Поисковый этап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336118652"/>
              </p:ext>
            </p:extLst>
          </p:nvPr>
        </p:nvGraphicFramePr>
        <p:xfrm>
          <a:off x="611560" y="2132856"/>
          <a:ext cx="79208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0874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Заключительный этап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715976598"/>
              </p:ext>
            </p:extLst>
          </p:nvPr>
        </p:nvGraphicFramePr>
        <p:xfrm>
          <a:off x="755576" y="2132856"/>
          <a:ext cx="77768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72885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444" y="2252756"/>
            <a:ext cx="7520940" cy="391254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Полнота информации о деятельности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Логичность отбора содержания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Логичность структурирования материалов</a:t>
            </a:r>
          </a:p>
          <a:p>
            <a:pPr>
              <a:buFont typeface="Wingdings" pitchFamily="2" charset="2"/>
              <a:buChar char="v"/>
            </a:pPr>
            <a:r>
              <a:rPr lang="ru-RU" dirty="0" err="1" smtClean="0"/>
              <a:t>Транслируемость</a:t>
            </a: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Правильность оформления материалов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Авторские находки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Креативность мышления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Умение решать задачи</a:t>
            </a:r>
          </a:p>
          <a:p>
            <a:pPr>
              <a:buFont typeface="Wingdings" pitchFamily="2" charset="2"/>
              <a:buChar char="v"/>
            </a:pPr>
            <a:r>
              <a:rPr lang="ru-RU" dirty="0" err="1" smtClean="0"/>
              <a:t>Сформированность</a:t>
            </a:r>
            <a:r>
              <a:rPr lang="ru-RU" dirty="0" smtClean="0"/>
              <a:t> прикладных умений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Развитость коммуникативных умений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Самоконтроль и самооценка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183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Элементы портфолио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313276615"/>
              </p:ext>
            </p:extLst>
          </p:nvPr>
        </p:nvGraphicFramePr>
        <p:xfrm>
          <a:off x="1259632" y="21328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8951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72008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Портфолио дошкольника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556792"/>
            <a:ext cx="6777317" cy="4752528"/>
          </a:xfrm>
        </p:spPr>
        <p:txBody>
          <a:bodyPr/>
          <a:lstStyle/>
          <a:p>
            <a:pPr marL="68580" indent="0">
              <a:buNone/>
            </a:pPr>
            <a:r>
              <a:rPr lang="ru-RU" sz="2000" b="1" dirty="0" smtClean="0"/>
              <a:t>                Структура портфолио:</a:t>
            </a:r>
          </a:p>
          <a:p>
            <a:r>
              <a:rPr lang="ru-RU" sz="2000" b="1" dirty="0" smtClean="0"/>
              <a:t>« Кто я такой».</a:t>
            </a:r>
          </a:p>
          <a:p>
            <a:r>
              <a:rPr lang="ru-RU" sz="2000" b="1" dirty="0" smtClean="0"/>
              <a:t>« Где я живу».</a:t>
            </a:r>
          </a:p>
          <a:p>
            <a:r>
              <a:rPr lang="ru-RU" sz="2000" b="1" dirty="0" smtClean="0"/>
              <a:t>« Где я бывал».</a:t>
            </a:r>
          </a:p>
          <a:p>
            <a:r>
              <a:rPr lang="ru-RU" sz="2000" b="1" dirty="0" smtClean="0"/>
              <a:t>« В какой садик я хожу.</a:t>
            </a:r>
          </a:p>
          <a:p>
            <a:r>
              <a:rPr lang="ru-RU" sz="2000" b="1" dirty="0" smtClean="0"/>
              <a:t>« С кем дружу».</a:t>
            </a:r>
          </a:p>
          <a:p>
            <a:r>
              <a:rPr lang="ru-RU" sz="2000" b="1" dirty="0" smtClean="0"/>
              <a:t>« Что умею».</a:t>
            </a:r>
          </a:p>
          <a:p>
            <a:r>
              <a:rPr lang="ru-RU" sz="2000" b="1" dirty="0" smtClean="0"/>
              <a:t>« О чём мечтаю».</a:t>
            </a:r>
          </a:p>
          <a:p>
            <a:r>
              <a:rPr lang="ru-RU" sz="2000" b="1" dirty="0" smtClean="0"/>
              <a:t>«Что люблю</a:t>
            </a:r>
            <a:r>
              <a:rPr lang="ru-RU" b="1" dirty="0" smtClean="0"/>
              <a:t>».</a:t>
            </a:r>
          </a:p>
          <a:p>
            <a:r>
              <a:rPr lang="ru-RU" sz="2000" b="1" dirty="0" smtClean="0"/>
              <a:t>« Мои подарки».</a:t>
            </a:r>
          </a:p>
          <a:p>
            <a:r>
              <a:rPr lang="ru-RU" sz="2000" b="1" dirty="0" smtClean="0"/>
              <a:t>«Чем люблю заниматься».</a:t>
            </a:r>
          </a:p>
          <a:p>
            <a:r>
              <a:rPr lang="ru-RU" sz="2000" b="1" dirty="0" smtClean="0"/>
              <a:t>« Мои творческие находки».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02652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8640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Первый шаг в познание себя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704856" cy="4752528"/>
          </a:xfrm>
        </p:spPr>
        <p:txBody>
          <a:bodyPr/>
          <a:lstStyle/>
          <a:p>
            <a:r>
              <a:rPr lang="ru-RU" b="1" dirty="0" smtClean="0"/>
              <a:t>Информация родителей о ребёнке и семье</a:t>
            </a:r>
          </a:p>
          <a:p>
            <a:endParaRPr lang="ru-RU" b="1" dirty="0" smtClean="0"/>
          </a:p>
          <a:p>
            <a:r>
              <a:rPr lang="ru-RU" b="1" dirty="0" smtClean="0"/>
              <a:t>Смешные истории и серьёзные рассказы</a:t>
            </a:r>
          </a:p>
          <a:p>
            <a:pPr marL="68580" indent="0">
              <a:buNone/>
            </a:pPr>
            <a:r>
              <a:rPr lang="ru-RU" b="1" dirty="0" smtClean="0"/>
              <a:t>    (наблюдения взрослых)</a:t>
            </a:r>
          </a:p>
          <a:p>
            <a:pPr marL="68580" indent="0" algn="ctr">
              <a:buNone/>
            </a:pPr>
            <a:endParaRPr lang="ru-RU" b="1" dirty="0" smtClean="0"/>
          </a:p>
          <a:p>
            <a:r>
              <a:rPr lang="ru-RU" b="1" dirty="0" smtClean="0"/>
              <a:t>Мои первые успехи</a:t>
            </a:r>
          </a:p>
          <a:p>
            <a:pPr marL="68580" indent="0">
              <a:buNone/>
            </a:pPr>
            <a:r>
              <a:rPr lang="ru-RU" b="1" dirty="0" smtClean="0"/>
              <a:t>   (в различных видах деятельности)</a:t>
            </a:r>
          </a:p>
          <a:p>
            <a:pPr marL="68580" indent="0">
              <a:buNone/>
            </a:pPr>
            <a:endParaRPr lang="ru-RU" b="1" dirty="0" smtClean="0"/>
          </a:p>
          <a:p>
            <a:r>
              <a:rPr lang="ru-RU" b="1" dirty="0" smtClean="0"/>
              <a:t>Советы, советы, советы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373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278092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275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Портфолио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– способ фиксирования, накопления и оценки индивидуальных достижений.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Возможность «показать всё, на что ты способен» Т. Г. Новикова.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969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Функции 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2400" dirty="0" smtClean="0"/>
              <a:t>Диагностическая.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Целеполагания.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Мотивационная.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Содержательная.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Развивающая.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Рейтинговая.</a:t>
            </a:r>
          </a:p>
          <a:p>
            <a:pPr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450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Классификация моделей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65300375"/>
              </p:ext>
            </p:extLst>
          </p:nvPr>
        </p:nvGraphicFramePr>
        <p:xfrm>
          <a:off x="611560" y="1844824"/>
          <a:ext cx="799288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872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направленности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725748685"/>
              </p:ext>
            </p:extLst>
          </p:nvPr>
        </p:nvGraphicFramePr>
        <p:xfrm>
          <a:off x="1187624" y="22048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231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целеполаганию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Портфолио достижений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Аттестационный портфолио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Накопительный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Тематический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Проблемный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Оценочно-диагностический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Конкурсный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Рефлексивный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961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 времени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197532106"/>
              </p:ext>
            </p:extLst>
          </p:nvPr>
        </p:nvGraphicFramePr>
        <p:xfrm>
          <a:off x="1043608" y="2348880"/>
          <a:ext cx="4992216" cy="3256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18711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оформлению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230050680"/>
              </p:ext>
            </p:extLst>
          </p:nvPr>
        </p:nvGraphicFramePr>
        <p:xfrm>
          <a:off x="1115616" y="2276872"/>
          <a:ext cx="4392488" cy="3184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5346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содержанию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075179882"/>
              </p:ext>
            </p:extLst>
          </p:nvPr>
        </p:nvGraphicFramePr>
        <p:xfrm>
          <a:off x="1115616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519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Пустой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Пустой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Заголовок и пункты - слев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Заголовок и пункты - 2 столбц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Заголовок, пункты и фот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Заголовок и пункты - справ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Пункт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_Заголовок и пункт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Заголовок - по центру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Заголовок и подзаголовок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_Фото - горизонтальн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Фото - горизонтально, с отражением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Заголовок и пункты">
  <a:themeElements>
    <a:clrScheme name="">
      <a:dk1>
        <a:srgbClr val="414141"/>
      </a:dk1>
      <a:lt1>
        <a:srgbClr val="FFFFFF"/>
      </a:lt1>
      <a:dk2>
        <a:srgbClr val="000000"/>
      </a:dk2>
      <a:lt2>
        <a:srgbClr val="00000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_Фото - вертикальн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Фото - вертикально, с отражением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_Заголовок и пункты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Заголовок и пункты">
      <a:majorFont>
        <a:latin typeface="Herculanum"/>
        <a:ea typeface="ヒラギノ明朝 ProN W3"/>
        <a:cs typeface="ヒラギノ明朝 ProN W3"/>
      </a:majorFont>
      <a:minorFont>
        <a:latin typeface="Palatino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1_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_Пустой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_Заголовок и пункты - слев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Заголовок и пункты - 2 столбц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_Заголовок и пункты - справ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_Заголовок, пункты и фот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Остин">
  <a:themeElements>
    <a:clrScheme name="Другая 1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FFA94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Пустой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Пустой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1_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ункты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Заголовок и подзаголовок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Заголовок - по центру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Фото - вертикальн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Фото - панорам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панорама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Фото - панорам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Фото - горизонтальн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796EB"/>
      </a:accent1>
      <a:accent2>
        <a:srgbClr val="333399"/>
      </a:accent2>
      <a:accent3>
        <a:srgbClr val="FFFFFF"/>
      </a:accent3>
      <a:accent4>
        <a:srgbClr val="363636"/>
      </a:accent4>
      <a:accent5>
        <a:srgbClr val="B8C9F3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Marker Felt"/>
        <a:ea typeface="ヒラギノ明朝 ProN W3"/>
        <a:cs typeface="ヒラギノ明朝 ProN W3"/>
      </a:majorFont>
      <a:minorFont>
        <a:latin typeface="Marker Fel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796EB">
            <a:alpha val="195"/>
          </a:srgbClr>
        </a:solidFill>
        <a:ln w="25400" cap="flat" cmpd="sng" algn="ctr">
          <a:solidFill>
            <a:srgbClr val="5F7BAE">
              <a:alpha val="50000"/>
            </a:srgbClr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S2D 8 февраля</Template>
  <TotalTime>501</TotalTime>
  <Words>449</Words>
  <Application>Microsoft Office PowerPoint</Application>
  <PresentationFormat>Экран (4:3)</PresentationFormat>
  <Paragraphs>122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28</vt:i4>
      </vt:variant>
      <vt:variant>
        <vt:lpstr>Заголовки слайдов</vt:lpstr>
      </vt:variant>
      <vt:variant>
        <vt:i4>19</vt:i4>
      </vt:variant>
    </vt:vector>
  </HeadingPairs>
  <TitlesOfParts>
    <vt:vector size="47" baseType="lpstr">
      <vt:lpstr>Пустой</vt:lpstr>
      <vt:lpstr>Заголовок и пункты</vt:lpstr>
      <vt:lpstr>1_Пустой</vt:lpstr>
      <vt:lpstr>Пункты</vt:lpstr>
      <vt:lpstr>Заголовок и подзаголовок</vt:lpstr>
      <vt:lpstr>Заголовок - по центру</vt:lpstr>
      <vt:lpstr>Фото - вертикально</vt:lpstr>
      <vt:lpstr>Фото - панорама</vt:lpstr>
      <vt:lpstr>Фото - горизонтально</vt:lpstr>
      <vt:lpstr>Заголовок и пункты - слева</vt:lpstr>
      <vt:lpstr>Заголовок и пункты - 2 столбца</vt:lpstr>
      <vt:lpstr>Заголовок, пункты и фото</vt:lpstr>
      <vt:lpstr>Заголовок и пункты - справа</vt:lpstr>
      <vt:lpstr>1_Пункты</vt:lpstr>
      <vt:lpstr>1_Заголовок и пункты</vt:lpstr>
      <vt:lpstr>1_Заголовок - по центру</vt:lpstr>
      <vt:lpstr>1_Заголовок и подзаголовок</vt:lpstr>
      <vt:lpstr>1_Фото - горизонтально</vt:lpstr>
      <vt:lpstr>Фото - горизонтально, с отражением</vt:lpstr>
      <vt:lpstr>1_Фото - вертикально</vt:lpstr>
      <vt:lpstr>Фото - вертикально, с отражением</vt:lpstr>
      <vt:lpstr>2_Заголовок и пункты</vt:lpstr>
      <vt:lpstr>2_Пустой</vt:lpstr>
      <vt:lpstr>1_Заголовок и пункты - слева</vt:lpstr>
      <vt:lpstr>1_Заголовок и пункты - 2 столбца</vt:lpstr>
      <vt:lpstr>1_Заголовок и пункты - справа</vt:lpstr>
      <vt:lpstr>1_Заголовок, пункты и фото</vt:lpstr>
      <vt:lpstr>Остин</vt:lpstr>
      <vt:lpstr>Портфолио в ДОУ</vt:lpstr>
      <vt:lpstr>Портфолио </vt:lpstr>
      <vt:lpstr>Функции технологии</vt:lpstr>
      <vt:lpstr>Классификация моделей</vt:lpstr>
      <vt:lpstr>По направленности</vt:lpstr>
      <vt:lpstr>По целеполаганию</vt:lpstr>
      <vt:lpstr>Во времени</vt:lpstr>
      <vt:lpstr>По оформлению</vt:lpstr>
      <vt:lpstr>По содержанию</vt:lpstr>
      <vt:lpstr>Структура</vt:lpstr>
      <vt:lpstr>Этапы работы</vt:lpstr>
      <vt:lpstr>Постановочный этап</vt:lpstr>
      <vt:lpstr>Поисковый этап</vt:lpstr>
      <vt:lpstr>Заключительный этап</vt:lpstr>
      <vt:lpstr>Критерии оценивания</vt:lpstr>
      <vt:lpstr>Элементы портфолио</vt:lpstr>
      <vt:lpstr>Портфолио дошкольника</vt:lpstr>
      <vt:lpstr>Первый шаг в познание себя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в ДОУ</dc:title>
  <dc:creator>Artelia</dc:creator>
  <cp:lastModifiedBy>Пользователь Windows</cp:lastModifiedBy>
  <cp:revision>30</cp:revision>
  <dcterms:created xsi:type="dcterms:W3CDTF">2015-02-15T12:10:49Z</dcterms:created>
  <dcterms:modified xsi:type="dcterms:W3CDTF">2017-12-04T16:32:49Z</dcterms:modified>
</cp:coreProperties>
</file>