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72" r:id="rId4"/>
    <p:sldId id="271" r:id="rId5"/>
    <p:sldId id="256" r:id="rId6"/>
    <p:sldId id="277" r:id="rId7"/>
    <p:sldId id="261" r:id="rId8"/>
    <p:sldId id="274" r:id="rId9"/>
    <p:sldId id="263" r:id="rId10"/>
    <p:sldId id="264" r:id="rId11"/>
    <p:sldId id="266" r:id="rId12"/>
    <p:sldId id="268" r:id="rId13"/>
    <p:sldId id="267" r:id="rId14"/>
    <p:sldId id="262" r:id="rId15"/>
    <p:sldId id="278" r:id="rId16"/>
    <p:sldId id="279" r:id="rId17"/>
    <p:sldId id="275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>
        <p:scale>
          <a:sx n="28" d="100"/>
          <a:sy n="28" d="100"/>
        </p:scale>
        <p:origin x="-16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4B1B6-E7FF-424E-A2B7-8A7FBC49D473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174141-4BF1-425A-847F-6969487298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4059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1.mp4"/><Relationship Id="rId5" Type="http://schemas.openxmlformats.org/officeDocument/2006/relationships/image" Target="../media/image37.png"/><Relationship Id="rId4" Type="http://schemas.microsoft.com/office/2007/relationships/media" Target="../media/media1.mp4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pn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3" name="Picture 1" descr="C:\Users\home\Desktop\фоны\1340556878_1aapsdvrfrcrdtmplt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163" y="0"/>
            <a:ext cx="9177163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2492896"/>
            <a:ext cx="6384542" cy="129266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Плодовый сад.</a:t>
            </a:r>
          </a:p>
          <a:p>
            <a:pPr algn="ctr"/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987824" y="188640"/>
            <a:ext cx="3467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Супер физкультминутка для урока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79512" y="692696"/>
            <a:ext cx="7848871" cy="4414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23728" y="260648"/>
            <a:ext cx="4975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Строение плодового дерева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Изображение 086"/>
          <p:cNvPicPr>
            <a:picLocks noChangeAspect="1" noChangeArrowheads="1"/>
          </p:cNvPicPr>
          <p:nvPr/>
        </p:nvPicPr>
        <p:blipFill>
          <a:blip r:embed="rId3" cstate="print"/>
          <a:srcRect l="50810" t="36575" r="20056" b="44591"/>
          <a:stretch>
            <a:fillRect/>
          </a:stretch>
        </p:blipFill>
        <p:spPr bwMode="auto">
          <a:xfrm>
            <a:off x="251520" y="764704"/>
            <a:ext cx="8712968" cy="5760640"/>
          </a:xfrm>
          <a:prstGeom prst="rect">
            <a:avLst/>
          </a:prstGeom>
          <a:noFill/>
          <a:ln w="222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788024" y="458112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2-штамб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4788024" y="4293096"/>
            <a:ext cx="216024" cy="1008112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940152" y="508518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1-корневая шейка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499992" y="5373216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796136" y="386104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3-центральный проводник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499992" y="3933056"/>
            <a:ext cx="1296144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732240" y="2420888"/>
            <a:ext cx="2546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4-обрастающие ветви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V="1">
            <a:off x="6948264" y="2780928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588224" y="2132856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971600" y="1556792"/>
            <a:ext cx="2489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скелетные ветви -5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2771800" y="1844824"/>
            <a:ext cx="1296144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2699792" y="1916832"/>
            <a:ext cx="936104" cy="14401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83568" y="4941168"/>
            <a:ext cx="3735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горизонтальные корни -6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3419872" y="5229200"/>
            <a:ext cx="504056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043608" y="6093296"/>
            <a:ext cx="2645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вертикальные корни -7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4" name="Прямая со стрелкой 53"/>
          <p:cNvCxnSpPr>
            <a:stCxn id="52" idx="3"/>
          </p:cNvCxnSpPr>
          <p:nvPr/>
        </p:nvCxnSpPr>
        <p:spPr>
          <a:xfrm flipV="1">
            <a:off x="3689461" y="5733256"/>
            <a:ext cx="594507" cy="5447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7" grpId="0"/>
      <p:bldP spid="25" grpId="0"/>
      <p:bldP spid="37" grpId="0"/>
      <p:bldP spid="47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63888" y="692696"/>
            <a:ext cx="2148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Таблица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2" y="1412775"/>
          <a:ext cx="8712965" cy="5112569"/>
        </p:xfrm>
        <a:graphic>
          <a:graphicData uri="http://schemas.openxmlformats.org/drawingml/2006/table">
            <a:tbl>
              <a:tblPr/>
              <a:tblGrid>
                <a:gridCol w="1906514"/>
                <a:gridCol w="1075116"/>
                <a:gridCol w="1075116"/>
                <a:gridCol w="1075116"/>
                <a:gridCol w="1075116"/>
                <a:gridCol w="1318837"/>
                <a:gridCol w="1187150"/>
              </a:tblGrid>
              <a:tr h="24469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Наименование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плодового растения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Форма кроны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Форма листа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Окраска цветков 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Форма плодов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Окраска  плода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Окраска мякоти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28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Яблоня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28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Вишня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0116359"/>
              </p:ext>
            </p:extLst>
          </p:nvPr>
        </p:nvGraphicFramePr>
        <p:xfrm>
          <a:off x="251520" y="620688"/>
          <a:ext cx="8640960" cy="5897315"/>
        </p:xfrm>
        <a:graphic>
          <a:graphicData uri="http://schemas.openxmlformats.org/drawingml/2006/table">
            <a:tbl>
              <a:tblPr/>
              <a:tblGrid>
                <a:gridCol w="1994068"/>
                <a:gridCol w="1108665"/>
                <a:gridCol w="959257"/>
                <a:gridCol w="1194594"/>
                <a:gridCol w="962825"/>
                <a:gridCol w="1166026"/>
                <a:gridCol w="1255525"/>
              </a:tblGrid>
              <a:tr h="1334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плодового растения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Форма кроны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Форма листа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Окраска 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цветков 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Форма плодов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Окраска  плода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Окраска мякоти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1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Яблоня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крона коническая округлая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листья округлые слегка опушенные; 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цветки бело-розовые, 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форма плодов округлая, яйцевидная, коническая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кожица одноцветная или с румянцем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мякоть белая, зеленоватая, желтая, розовая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9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Вишня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свисающие длинные ветви по краям кроны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листья гладкие, блестящие овальной формы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цветки бледно-розовые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плоды округлой, сердцевидной или приплюснутой формы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окраска плода розовая, красная, темно-красная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мякоть темно-красная.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476672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Творческое задание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99592" y="1196752"/>
            <a:ext cx="7128792" cy="4320480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Нужно бережно относиться к окружающему миру, к Земле, потому это наш дом.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 дом нужно всегда беречь и защищать!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476672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Творческое задание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r="4902" b="3125"/>
          <a:stretch>
            <a:fillRect/>
          </a:stretch>
        </p:blipFill>
        <p:spPr bwMode="auto">
          <a:xfrm>
            <a:off x="611560" y="1340768"/>
            <a:ext cx="7776864" cy="511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476672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Творческое задание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home\Desktop\Новая папка (2)\IMG_20170504_1350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9" y="1196752"/>
            <a:ext cx="8054475" cy="52565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:\ф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853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1800" y="0"/>
            <a:ext cx="407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50590"/>
            <a:ext cx="8352928" cy="5910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home\Desktop\фоны\slide0004_image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03457" y="2967335"/>
            <a:ext cx="5537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Спасибо за урок !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548680"/>
            <a:ext cx="525658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Давайте вместе Землю украшать,</a:t>
            </a:r>
            <a:b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Сажать сады, цветы сажать повсюду.</a:t>
            </a:r>
            <a:b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Давайте вместе Землю уважать</a:t>
            </a:r>
            <a:b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относиться с нежностью, как к чуду!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забываем, что она у нас одна –</a:t>
            </a:r>
            <a:b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Неповторимая, ранимая, живая.</a:t>
            </a:r>
            <a:b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Прекрасная: хоть лето, хоть зима…</a:t>
            </a:r>
            <a:b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Она у нас одна, одна такая!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:\ф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853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1800" y="0"/>
            <a:ext cx="407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Экология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764703"/>
            <a:ext cx="37052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764704"/>
            <a:ext cx="37052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789040"/>
            <a:ext cx="37052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 descr="http://fs00.infourok.ru/images/doc/232/74024/34/640/img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11994" y="3789040"/>
            <a:ext cx="3672408" cy="2754306"/>
          </a:xfrm>
          <a:prstGeom prst="rect">
            <a:avLst/>
          </a:prstGeom>
          <a:noFill/>
        </p:spPr>
      </p:pic>
      <p:pic>
        <p:nvPicPr>
          <p:cNvPr id="28682" name="Picture 10" descr="http://fs00.infourok.ru/images/doc/232/74024/34/310/img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2204864"/>
            <a:ext cx="2952750" cy="22098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:\ф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853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1800" y="692696"/>
            <a:ext cx="407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Плодовый сад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http://1.bp.blogspot.com/-n9U0lZQniaU/U0AboWCvcbI/AAAAAAAAEGY/Lxnm7p_zNIY/s1600/%D1%80%D0%BE%D0%B2%D0%BD%D1%8B%D0%B9+%D1%80%D1%8F%D0%B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84784"/>
            <a:ext cx="7848872" cy="49685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home\Desktop\фоны\86958543_22df2745b1d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9552" y="404664"/>
            <a:ext cx="8223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Все мы фрукты – высший класс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nattik.ru/wp-content/uploads/2015/02/kartochki_profesii_sadovn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836712"/>
            <a:ext cx="2319709" cy="2983146"/>
          </a:xfrm>
          <a:prstGeom prst="rect">
            <a:avLst/>
          </a:prstGeom>
          <a:noFill/>
        </p:spPr>
      </p:pic>
      <p:pic>
        <p:nvPicPr>
          <p:cNvPr id="24580" name="Picture 4" descr="http://kartravel.ru/wp-content/uploads/2013/01/russles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73016"/>
            <a:ext cx="3024336" cy="3096344"/>
          </a:xfrm>
          <a:prstGeom prst="rect">
            <a:avLst/>
          </a:prstGeom>
          <a:noFill/>
        </p:spPr>
      </p:pic>
      <p:pic>
        <p:nvPicPr>
          <p:cNvPr id="24582" name="Picture 6" descr="http://lib.exdat.com/tw_files2/urls_162/110/d-109109/7z-docs/2_html_m74ba088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3573016"/>
            <a:ext cx="990600" cy="1428750"/>
          </a:xfrm>
          <a:prstGeom prst="rect">
            <a:avLst/>
          </a:prstGeom>
          <a:noFill/>
        </p:spPr>
      </p:pic>
      <p:pic>
        <p:nvPicPr>
          <p:cNvPr id="24584" name="Picture 8" descr="http://thecardinalsnest.ca/files/appl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99784" y="4869160"/>
            <a:ext cx="1944216" cy="1454111"/>
          </a:xfrm>
          <a:prstGeom prst="rect">
            <a:avLst/>
          </a:prstGeom>
          <a:noFill/>
        </p:spPr>
      </p:pic>
      <p:pic>
        <p:nvPicPr>
          <p:cNvPr id="24586" name="Picture 10" descr="Раскраска яблоня: для детей, распечатать, с яблоками, ветка, картинк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15608" y="1340768"/>
            <a:ext cx="3528392" cy="3528392"/>
          </a:xfrm>
          <a:prstGeom prst="rect">
            <a:avLst/>
          </a:prstGeom>
          <a:noFill/>
        </p:spPr>
      </p:pic>
      <p:pic>
        <p:nvPicPr>
          <p:cNvPr id="24594" name="Picture 18" descr="http://territoria-fermerov.ru/images/item/pear_tree/10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4005064"/>
            <a:ext cx="2592288" cy="2664296"/>
          </a:xfrm>
          <a:prstGeom prst="rect">
            <a:avLst/>
          </a:prstGeom>
          <a:noFill/>
        </p:spPr>
      </p:pic>
      <p:pic>
        <p:nvPicPr>
          <p:cNvPr id="24596" name="Picture 20" descr="http://domicad.net.ua/blog/wp-content/uploads/2012/02/grush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5896" y="5733256"/>
            <a:ext cx="896888" cy="896888"/>
          </a:xfrm>
          <a:prstGeom prst="rect">
            <a:avLst/>
          </a:prstGeom>
          <a:noFill/>
        </p:spPr>
      </p:pic>
      <p:pic>
        <p:nvPicPr>
          <p:cNvPr id="24598" name="Picture 22" descr="http://www.help-rus-student.ru/pictures/14/212_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2" y="0"/>
            <a:ext cx="2088232" cy="1807993"/>
          </a:xfrm>
          <a:prstGeom prst="rect">
            <a:avLst/>
          </a:prstGeom>
          <a:noFill/>
        </p:spPr>
      </p:pic>
      <p:pic>
        <p:nvPicPr>
          <p:cNvPr id="24600" name="Picture 24" descr="hello_html_97ac0f8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5" name="Picture 8" descr="http://thecardinalsnest.ca/files/apples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36297" y="4221088"/>
            <a:ext cx="864096" cy="886431"/>
          </a:xfrm>
          <a:prstGeom prst="rect">
            <a:avLst/>
          </a:prstGeom>
          <a:noFill/>
        </p:spPr>
      </p:pic>
      <p:pic>
        <p:nvPicPr>
          <p:cNvPr id="16" name="Picture 20" descr="http://domicad.net.ua/blog/wp-content/uploads/2012/02/grush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80" y="1124744"/>
            <a:ext cx="896888" cy="896888"/>
          </a:xfrm>
          <a:prstGeom prst="rect">
            <a:avLst/>
          </a:prstGeom>
          <a:noFill/>
        </p:spPr>
      </p:pic>
      <p:pic>
        <p:nvPicPr>
          <p:cNvPr id="17" name="Picture 6" descr="http://lib.exdat.com/tw_files2/urls_162/110/d-109109/7z-docs/2_html_m74ba088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836712"/>
            <a:ext cx="864096" cy="864096"/>
          </a:xfrm>
          <a:prstGeom prst="rect">
            <a:avLst/>
          </a:prstGeom>
          <a:noFill/>
        </p:spPr>
      </p:pic>
      <p:pic>
        <p:nvPicPr>
          <p:cNvPr id="18" name="Picture 22" descr="http://www.help-rus-student.ru/pictures/14/212_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15616" y="4005064"/>
            <a:ext cx="1080120" cy="93516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27584" y="1556792"/>
            <a:ext cx="7056784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Собери плод</a:t>
            </a:r>
            <a:endParaRPr lang="ru-RU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C:\Users\home\Desktop\фоны\slide0010_image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8951" y="293719"/>
            <a:ext cx="3672408" cy="3184525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4032448" cy="306658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6387" name="Picture 3" descr="C:\Users\home\Desktop\фоны\slide0005_image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645024"/>
            <a:ext cx="3960440" cy="30099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6388" name="Picture 4" descr="C:\Users\home\Desktop\фоны\slide0001_image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3702596"/>
            <a:ext cx="4032448" cy="2952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475656" y="404664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Использование плодов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252028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484784"/>
            <a:ext cx="2664296" cy="2002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484784"/>
            <a:ext cx="2736304" cy="193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3" y="3933056"/>
            <a:ext cx="270086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3933056"/>
            <a:ext cx="21602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4077072"/>
            <a:ext cx="252028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67544" y="3429000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свежими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31840" y="3356992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сушеными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40152" y="3429000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замороженными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576" y="594928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51920" y="65973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635896" y="602128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компот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4128" y="5805264"/>
            <a:ext cx="3240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Джемы, варенье, повидло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AutoShape 3"/>
          <p:cNvSpPr>
            <a:spLocks noChangeShapeType="1"/>
          </p:cNvSpPr>
          <p:nvPr/>
        </p:nvSpPr>
        <p:spPr bwMode="auto">
          <a:xfrm>
            <a:off x="5508104" y="2276872"/>
            <a:ext cx="657225" cy="657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80975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80975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83768" y="836712"/>
            <a:ext cx="4248472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Плодовые деревья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538" name="AutoShape 10"/>
          <p:cNvCxnSpPr>
            <a:cxnSpLocks noChangeShapeType="1"/>
          </p:cNvCxnSpPr>
          <p:nvPr/>
        </p:nvCxnSpPr>
        <p:spPr bwMode="auto">
          <a:xfrm flipH="1">
            <a:off x="2771800" y="2276872"/>
            <a:ext cx="790575" cy="657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8" name="Прямоугольник 17"/>
          <p:cNvSpPr/>
          <p:nvPr/>
        </p:nvSpPr>
        <p:spPr>
          <a:xfrm>
            <a:off x="755576" y="3068960"/>
            <a:ext cx="352839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Семечковые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(яблоня, груша)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32040" y="3068960"/>
            <a:ext cx="352839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Косточковые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(вишня, слива)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Груша картинка для детей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365104"/>
            <a:ext cx="1800200" cy="2016224"/>
          </a:xfrm>
          <a:prstGeom prst="rect">
            <a:avLst/>
          </a:prstGeom>
          <a:noFill/>
        </p:spPr>
      </p:pic>
      <p:pic>
        <p:nvPicPr>
          <p:cNvPr id="2052" name="Picture 4" descr="Яблоко картинка для детей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365104"/>
            <a:ext cx="1872208" cy="2016224"/>
          </a:xfrm>
          <a:prstGeom prst="rect">
            <a:avLst/>
          </a:prstGeom>
          <a:noFill/>
        </p:spPr>
      </p:pic>
      <p:pic>
        <p:nvPicPr>
          <p:cNvPr id="2056" name="Picture 8" descr="можно ли вырастить сливу из косточ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6" y="4437113"/>
            <a:ext cx="1944214" cy="1656183"/>
          </a:xfrm>
          <a:prstGeom prst="rect">
            <a:avLst/>
          </a:prstGeom>
          <a:noFill/>
        </p:spPr>
      </p:pic>
      <p:pic>
        <p:nvPicPr>
          <p:cNvPr id="2058" name="Picture 10" descr="Вишня с косточкой в разрез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4437112"/>
            <a:ext cx="1728192" cy="165618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004048" y="6021288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вишня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32240" y="6021288"/>
            <a:ext cx="1811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слива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203</Words>
  <Application>Microsoft Office PowerPoint</Application>
  <PresentationFormat>Экран (4:3)</PresentationFormat>
  <Paragraphs>72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73</cp:revision>
  <dcterms:created xsi:type="dcterms:W3CDTF">2016-11-15T04:36:36Z</dcterms:created>
  <dcterms:modified xsi:type="dcterms:W3CDTF">2017-05-05T02:04:56Z</dcterms:modified>
</cp:coreProperties>
</file>