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9" r:id="rId4"/>
    <p:sldId id="256" r:id="rId5"/>
    <p:sldId id="268" r:id="rId6"/>
    <p:sldId id="271" r:id="rId7"/>
    <p:sldId id="274" r:id="rId8"/>
    <p:sldId id="272" r:id="rId9"/>
    <p:sldId id="275" r:id="rId10"/>
    <p:sldId id="276" r:id="rId11"/>
    <p:sldId id="273" r:id="rId12"/>
    <p:sldId id="277" r:id="rId13"/>
    <p:sldId id="279" r:id="rId14"/>
    <p:sldId id="283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0F2-D42C-45F3-8918-2645E907599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C4C6-7BEE-43FA-809D-75F1976F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9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0F2-D42C-45F3-8918-2645E907599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C4C6-7BEE-43FA-809D-75F1976F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49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0F2-D42C-45F3-8918-2645E907599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C4C6-7BEE-43FA-809D-75F1976F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4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0F2-D42C-45F3-8918-2645E907599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C4C6-7BEE-43FA-809D-75F1976F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1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0F2-D42C-45F3-8918-2645E907599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C4C6-7BEE-43FA-809D-75F1976F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2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0F2-D42C-45F3-8918-2645E907599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C4C6-7BEE-43FA-809D-75F1976F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8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0F2-D42C-45F3-8918-2645E907599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C4C6-7BEE-43FA-809D-75F1976F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0F2-D42C-45F3-8918-2645E907599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C4C6-7BEE-43FA-809D-75F1976F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0F2-D42C-45F3-8918-2645E907599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C4C6-7BEE-43FA-809D-75F1976F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0F2-D42C-45F3-8918-2645E907599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C4C6-7BEE-43FA-809D-75F1976F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7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C0F2-D42C-45F3-8918-2645E907599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C4C6-7BEE-43FA-809D-75F1976F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6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0F2-D42C-45F3-8918-2645E9075990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DC4C6-7BEE-43FA-809D-75F1976F1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670175975_grizly-club-p-shablon-tema-nedeli-dlya-detskogo-sad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60"/>
            <a:ext cx="922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5608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 инновационная технология -БИОЭНЕРГОПЛАСТИКА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Подготовила воспитатель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МАДОУ № 66 г.Сыктывкар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Поздеева Е.Г.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00506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4929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670175975_grizly-club-p-shablon-tema-nedeli-dlya-detskogo-sad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41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2883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79208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Парус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удерживать кончик языка за верхними зубами.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Описание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артикуляционного упражнения.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«один» улыбнуться, открыть рот, поднять язык за верхние передние зубы и упереть в альвеолы. Удерживать язык в таком положении под счет от 1 до 10. Затем вернуться в исходное положение, закрыть рот и удерживать под счет от 1 до 5. Повторить 5—6 раз. Вместо счета можно использовать стихотворные строки: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парус раздувает,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Нашу лодку подгоняет.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парус мы держать.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движений кисти и пальцев руки.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слегка расслаблена, направлена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вниз.На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«один» кисть руки с сомкнутыми пальцами поднять вверх и немного выгнуть, удерживать под счет от 1 до 10, затем вернуть в исходное положение и удерживать под счет от 1 до 5. Повторить 5—6 раз.</a:t>
            </a:r>
          </a:p>
          <a:p>
            <a:endParaRPr lang="ru-RU" dirty="0"/>
          </a:p>
        </p:txBody>
      </p:sp>
      <p:pic>
        <p:nvPicPr>
          <p:cNvPr id="7" name="Image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1760" y="5085184"/>
            <a:ext cx="4320480" cy="925487"/>
          </a:xfrm>
          <a:prstGeom prst="rect">
            <a:avLst/>
          </a:prstGeom>
        </p:spPr>
      </p:pic>
      <p:pic>
        <p:nvPicPr>
          <p:cNvPr id="8" name="Image 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8104" y="2564904"/>
            <a:ext cx="144016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670175975_grizly-club-p-shablon-tema-nedeli-dlya-detskogo-sad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41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2883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grpSp>
        <p:nvGrpSpPr>
          <p:cNvPr id="6" name="Group 69"/>
          <p:cNvGrpSpPr>
            <a:grpSpLocks/>
          </p:cNvGrpSpPr>
          <p:nvPr/>
        </p:nvGrpSpPr>
        <p:grpSpPr>
          <a:xfrm>
            <a:off x="942902" y="548680"/>
            <a:ext cx="4091661" cy="5760640"/>
            <a:chOff x="0" y="0"/>
            <a:chExt cx="6487795" cy="9371330"/>
          </a:xfrm>
        </p:grpSpPr>
        <p:sp>
          <p:nvSpPr>
            <p:cNvPr id="7" name="Graphic 70"/>
            <p:cNvSpPr/>
            <p:nvPr/>
          </p:nvSpPr>
          <p:spPr>
            <a:xfrm>
              <a:off x="7620" y="9143"/>
              <a:ext cx="6470650" cy="5873115"/>
            </a:xfrm>
            <a:custGeom>
              <a:avLst/>
              <a:gdLst/>
              <a:ahLst/>
              <a:cxnLst/>
              <a:rect l="l" t="t" r="r" b="b"/>
              <a:pathLst>
                <a:path w="6470650" h="5873115">
                  <a:moveTo>
                    <a:pt x="68580" y="0"/>
                  </a:moveTo>
                  <a:lnTo>
                    <a:pt x="0" y="0"/>
                  </a:lnTo>
                  <a:lnTo>
                    <a:pt x="0" y="2062226"/>
                  </a:lnTo>
                  <a:lnTo>
                    <a:pt x="0" y="2333498"/>
                  </a:lnTo>
                  <a:lnTo>
                    <a:pt x="0" y="2485898"/>
                  </a:lnTo>
                  <a:lnTo>
                    <a:pt x="68580" y="2485898"/>
                  </a:lnTo>
                  <a:lnTo>
                    <a:pt x="68580" y="2333498"/>
                  </a:lnTo>
                  <a:lnTo>
                    <a:pt x="68580" y="2062226"/>
                  </a:lnTo>
                  <a:lnTo>
                    <a:pt x="68580" y="0"/>
                  </a:lnTo>
                  <a:close/>
                </a:path>
                <a:path w="6470650" h="5873115">
                  <a:moveTo>
                    <a:pt x="2800134" y="2333498"/>
                  </a:moveTo>
                  <a:lnTo>
                    <a:pt x="673912" y="2333498"/>
                  </a:lnTo>
                  <a:lnTo>
                    <a:pt x="673912" y="2485898"/>
                  </a:lnTo>
                  <a:lnTo>
                    <a:pt x="2800134" y="2485898"/>
                  </a:lnTo>
                  <a:lnTo>
                    <a:pt x="2800134" y="2333498"/>
                  </a:lnTo>
                  <a:close/>
                </a:path>
                <a:path w="6470650" h="5873115">
                  <a:moveTo>
                    <a:pt x="2800223" y="2485910"/>
                  </a:moveTo>
                  <a:lnTo>
                    <a:pt x="0" y="2485910"/>
                  </a:lnTo>
                  <a:lnTo>
                    <a:pt x="0" y="2581910"/>
                  </a:lnTo>
                  <a:lnTo>
                    <a:pt x="0" y="2735834"/>
                  </a:lnTo>
                  <a:lnTo>
                    <a:pt x="68580" y="2735834"/>
                  </a:lnTo>
                  <a:lnTo>
                    <a:pt x="68580" y="2581910"/>
                  </a:lnTo>
                  <a:lnTo>
                    <a:pt x="673912" y="2581910"/>
                  </a:lnTo>
                  <a:lnTo>
                    <a:pt x="673912" y="2735834"/>
                  </a:lnTo>
                  <a:lnTo>
                    <a:pt x="2800134" y="2735834"/>
                  </a:lnTo>
                  <a:lnTo>
                    <a:pt x="2800134" y="2581910"/>
                  </a:lnTo>
                  <a:lnTo>
                    <a:pt x="2800223" y="2485910"/>
                  </a:lnTo>
                  <a:close/>
                </a:path>
                <a:path w="6470650" h="5873115">
                  <a:moveTo>
                    <a:pt x="6470523" y="2485910"/>
                  </a:moveTo>
                  <a:lnTo>
                    <a:pt x="3576193" y="2485910"/>
                  </a:lnTo>
                  <a:lnTo>
                    <a:pt x="3576193" y="2581910"/>
                  </a:lnTo>
                  <a:lnTo>
                    <a:pt x="3576193" y="2735834"/>
                  </a:lnTo>
                  <a:lnTo>
                    <a:pt x="6470523" y="2735834"/>
                  </a:lnTo>
                  <a:lnTo>
                    <a:pt x="6470523" y="2581910"/>
                  </a:lnTo>
                  <a:lnTo>
                    <a:pt x="6470523" y="2485910"/>
                  </a:lnTo>
                  <a:close/>
                </a:path>
                <a:path w="6470650" h="5873115">
                  <a:moveTo>
                    <a:pt x="6470650" y="4074287"/>
                  </a:moveTo>
                  <a:lnTo>
                    <a:pt x="6470523" y="4074287"/>
                  </a:lnTo>
                  <a:lnTo>
                    <a:pt x="6470523" y="3978275"/>
                  </a:lnTo>
                  <a:lnTo>
                    <a:pt x="6470523" y="3824351"/>
                  </a:lnTo>
                  <a:lnTo>
                    <a:pt x="6470523" y="2735910"/>
                  </a:lnTo>
                  <a:lnTo>
                    <a:pt x="3576193" y="2735910"/>
                  </a:lnTo>
                  <a:lnTo>
                    <a:pt x="3576193" y="4074287"/>
                  </a:lnTo>
                  <a:lnTo>
                    <a:pt x="6402070" y="4074287"/>
                  </a:lnTo>
                  <a:lnTo>
                    <a:pt x="6402070" y="4226687"/>
                  </a:lnTo>
                  <a:lnTo>
                    <a:pt x="6402070" y="4322699"/>
                  </a:lnTo>
                  <a:lnTo>
                    <a:pt x="6402070" y="4475099"/>
                  </a:lnTo>
                  <a:lnTo>
                    <a:pt x="1617218" y="4475099"/>
                  </a:lnTo>
                  <a:lnTo>
                    <a:pt x="1617218" y="5622925"/>
                  </a:lnTo>
                  <a:lnTo>
                    <a:pt x="68580" y="5622925"/>
                  </a:lnTo>
                  <a:lnTo>
                    <a:pt x="68580" y="5470525"/>
                  </a:lnTo>
                  <a:lnTo>
                    <a:pt x="1617218" y="5470525"/>
                  </a:lnTo>
                  <a:lnTo>
                    <a:pt x="1617218" y="5374513"/>
                  </a:lnTo>
                  <a:lnTo>
                    <a:pt x="68580" y="5374513"/>
                  </a:lnTo>
                  <a:lnTo>
                    <a:pt x="68580" y="5222113"/>
                  </a:lnTo>
                  <a:lnTo>
                    <a:pt x="1617218" y="5222113"/>
                  </a:lnTo>
                  <a:lnTo>
                    <a:pt x="1617218" y="5126101"/>
                  </a:lnTo>
                  <a:lnTo>
                    <a:pt x="68580" y="5126101"/>
                  </a:lnTo>
                  <a:lnTo>
                    <a:pt x="68580" y="4973701"/>
                  </a:lnTo>
                  <a:lnTo>
                    <a:pt x="1617218" y="4973701"/>
                  </a:lnTo>
                  <a:lnTo>
                    <a:pt x="1617218" y="4877384"/>
                  </a:lnTo>
                  <a:lnTo>
                    <a:pt x="68580" y="4877384"/>
                  </a:lnTo>
                  <a:lnTo>
                    <a:pt x="68580" y="4723511"/>
                  </a:lnTo>
                  <a:lnTo>
                    <a:pt x="68580" y="4475099"/>
                  </a:lnTo>
                  <a:lnTo>
                    <a:pt x="68580" y="4322699"/>
                  </a:lnTo>
                  <a:lnTo>
                    <a:pt x="2800223" y="4322699"/>
                  </a:lnTo>
                  <a:lnTo>
                    <a:pt x="2800223" y="4226687"/>
                  </a:lnTo>
                  <a:lnTo>
                    <a:pt x="2800134" y="4074287"/>
                  </a:lnTo>
                  <a:lnTo>
                    <a:pt x="2800223" y="3978275"/>
                  </a:lnTo>
                  <a:lnTo>
                    <a:pt x="2800134" y="3824351"/>
                  </a:lnTo>
                  <a:lnTo>
                    <a:pt x="2800223" y="3729863"/>
                  </a:lnTo>
                  <a:lnTo>
                    <a:pt x="2800134" y="3575939"/>
                  </a:lnTo>
                  <a:lnTo>
                    <a:pt x="2800223" y="3481451"/>
                  </a:lnTo>
                  <a:lnTo>
                    <a:pt x="2800134" y="3327527"/>
                  </a:lnTo>
                  <a:lnTo>
                    <a:pt x="2800223" y="3233039"/>
                  </a:lnTo>
                  <a:lnTo>
                    <a:pt x="2800134" y="3079115"/>
                  </a:lnTo>
                  <a:lnTo>
                    <a:pt x="2800223" y="2984627"/>
                  </a:lnTo>
                  <a:lnTo>
                    <a:pt x="2800134" y="2830703"/>
                  </a:lnTo>
                  <a:lnTo>
                    <a:pt x="2800223" y="2735910"/>
                  </a:lnTo>
                  <a:lnTo>
                    <a:pt x="673912" y="2735910"/>
                  </a:lnTo>
                  <a:lnTo>
                    <a:pt x="673912" y="2830703"/>
                  </a:lnTo>
                  <a:lnTo>
                    <a:pt x="673912" y="2984627"/>
                  </a:lnTo>
                  <a:lnTo>
                    <a:pt x="673912" y="4226687"/>
                  </a:lnTo>
                  <a:lnTo>
                    <a:pt x="68580" y="4226687"/>
                  </a:lnTo>
                  <a:lnTo>
                    <a:pt x="68580" y="4074287"/>
                  </a:lnTo>
                  <a:lnTo>
                    <a:pt x="673912" y="4074287"/>
                  </a:lnTo>
                  <a:lnTo>
                    <a:pt x="673912" y="3978275"/>
                  </a:lnTo>
                  <a:lnTo>
                    <a:pt x="68580" y="3978275"/>
                  </a:lnTo>
                  <a:lnTo>
                    <a:pt x="68580" y="3824351"/>
                  </a:lnTo>
                  <a:lnTo>
                    <a:pt x="673912" y="3824351"/>
                  </a:lnTo>
                  <a:lnTo>
                    <a:pt x="673912" y="3729863"/>
                  </a:lnTo>
                  <a:lnTo>
                    <a:pt x="68580" y="3729863"/>
                  </a:lnTo>
                  <a:lnTo>
                    <a:pt x="68580" y="3575939"/>
                  </a:lnTo>
                  <a:lnTo>
                    <a:pt x="673912" y="3575939"/>
                  </a:lnTo>
                  <a:lnTo>
                    <a:pt x="673912" y="3481451"/>
                  </a:lnTo>
                  <a:lnTo>
                    <a:pt x="68580" y="3481451"/>
                  </a:lnTo>
                  <a:lnTo>
                    <a:pt x="68580" y="3327527"/>
                  </a:lnTo>
                  <a:lnTo>
                    <a:pt x="673912" y="3327527"/>
                  </a:lnTo>
                  <a:lnTo>
                    <a:pt x="673912" y="3233039"/>
                  </a:lnTo>
                  <a:lnTo>
                    <a:pt x="68580" y="3233039"/>
                  </a:lnTo>
                  <a:lnTo>
                    <a:pt x="68580" y="3079115"/>
                  </a:lnTo>
                  <a:lnTo>
                    <a:pt x="673912" y="3079115"/>
                  </a:lnTo>
                  <a:lnTo>
                    <a:pt x="673912" y="2984627"/>
                  </a:lnTo>
                  <a:lnTo>
                    <a:pt x="68580" y="2984627"/>
                  </a:lnTo>
                  <a:lnTo>
                    <a:pt x="68580" y="2830703"/>
                  </a:lnTo>
                  <a:lnTo>
                    <a:pt x="673912" y="2830703"/>
                  </a:lnTo>
                  <a:lnTo>
                    <a:pt x="673912" y="2735910"/>
                  </a:lnTo>
                  <a:lnTo>
                    <a:pt x="0" y="2735910"/>
                  </a:lnTo>
                  <a:lnTo>
                    <a:pt x="0" y="2830703"/>
                  </a:lnTo>
                  <a:lnTo>
                    <a:pt x="0" y="2984627"/>
                  </a:lnTo>
                  <a:lnTo>
                    <a:pt x="0" y="5872861"/>
                  </a:lnTo>
                  <a:lnTo>
                    <a:pt x="68580" y="5872861"/>
                  </a:lnTo>
                  <a:lnTo>
                    <a:pt x="68580" y="5718937"/>
                  </a:lnTo>
                  <a:lnTo>
                    <a:pt x="1617218" y="5718937"/>
                  </a:lnTo>
                  <a:lnTo>
                    <a:pt x="1617218" y="5872861"/>
                  </a:lnTo>
                  <a:lnTo>
                    <a:pt x="4976749" y="5872861"/>
                  </a:lnTo>
                  <a:lnTo>
                    <a:pt x="4976749" y="4723511"/>
                  </a:lnTo>
                  <a:lnTo>
                    <a:pt x="6402070" y="4723511"/>
                  </a:lnTo>
                  <a:lnTo>
                    <a:pt x="6402070" y="5872861"/>
                  </a:lnTo>
                  <a:lnTo>
                    <a:pt x="6470650" y="5872861"/>
                  </a:lnTo>
                  <a:lnTo>
                    <a:pt x="6470650" y="4723511"/>
                  </a:lnTo>
                  <a:lnTo>
                    <a:pt x="6470510" y="4723511"/>
                  </a:lnTo>
                  <a:lnTo>
                    <a:pt x="6470510" y="4475099"/>
                  </a:lnTo>
                  <a:lnTo>
                    <a:pt x="6470650" y="4475099"/>
                  </a:lnTo>
                  <a:lnTo>
                    <a:pt x="6470650" y="4322699"/>
                  </a:lnTo>
                  <a:lnTo>
                    <a:pt x="6470650" y="4226687"/>
                  </a:lnTo>
                  <a:lnTo>
                    <a:pt x="6470650" y="4074287"/>
                  </a:lnTo>
                  <a:close/>
                </a:path>
                <a:path w="6470650" h="5873115">
                  <a:moveTo>
                    <a:pt x="6470650" y="0"/>
                  </a:moveTo>
                  <a:lnTo>
                    <a:pt x="6402070" y="0"/>
                  </a:lnTo>
                  <a:lnTo>
                    <a:pt x="6402070" y="2062226"/>
                  </a:lnTo>
                  <a:lnTo>
                    <a:pt x="3576193" y="2062226"/>
                  </a:lnTo>
                  <a:lnTo>
                    <a:pt x="3576193" y="2333498"/>
                  </a:lnTo>
                  <a:lnTo>
                    <a:pt x="3576193" y="2485898"/>
                  </a:lnTo>
                  <a:lnTo>
                    <a:pt x="6470523" y="2485898"/>
                  </a:lnTo>
                  <a:lnTo>
                    <a:pt x="6470523" y="2333498"/>
                  </a:lnTo>
                  <a:lnTo>
                    <a:pt x="6470523" y="2062226"/>
                  </a:lnTo>
                  <a:lnTo>
                    <a:pt x="6470650" y="2062226"/>
                  </a:lnTo>
                  <a:lnTo>
                    <a:pt x="6470650" y="0"/>
                  </a:lnTo>
                  <a:close/>
                </a:path>
              </a:pathLst>
            </a:custGeom>
            <a:solidFill>
              <a:srgbClr val="8DB3E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Graphic 71"/>
            <p:cNvSpPr/>
            <p:nvPr/>
          </p:nvSpPr>
          <p:spPr>
            <a:xfrm>
              <a:off x="7620" y="9156"/>
              <a:ext cx="6470650" cy="9352915"/>
            </a:xfrm>
            <a:custGeom>
              <a:avLst/>
              <a:gdLst/>
              <a:ahLst/>
              <a:cxnLst/>
              <a:rect l="l" t="t" r="r" b="b"/>
              <a:pathLst>
                <a:path w="6470650" h="9352915">
                  <a:moveTo>
                    <a:pt x="68580" y="7114997"/>
                  </a:moveTo>
                  <a:lnTo>
                    <a:pt x="0" y="7114997"/>
                  </a:lnTo>
                  <a:lnTo>
                    <a:pt x="0" y="8358835"/>
                  </a:lnTo>
                  <a:lnTo>
                    <a:pt x="0" y="9352775"/>
                  </a:lnTo>
                  <a:lnTo>
                    <a:pt x="68580" y="9352775"/>
                  </a:lnTo>
                  <a:lnTo>
                    <a:pt x="68580" y="8358873"/>
                  </a:lnTo>
                  <a:lnTo>
                    <a:pt x="68580" y="7114997"/>
                  </a:lnTo>
                  <a:close/>
                </a:path>
                <a:path w="6470650" h="9352915">
                  <a:moveTo>
                    <a:pt x="6402057" y="0"/>
                  </a:moveTo>
                  <a:lnTo>
                    <a:pt x="68580" y="0"/>
                  </a:lnTo>
                  <a:lnTo>
                    <a:pt x="68580" y="248399"/>
                  </a:lnTo>
                  <a:lnTo>
                    <a:pt x="68580" y="496760"/>
                  </a:lnTo>
                  <a:lnTo>
                    <a:pt x="68580" y="916165"/>
                  </a:lnTo>
                  <a:lnTo>
                    <a:pt x="6402057" y="916165"/>
                  </a:lnTo>
                  <a:lnTo>
                    <a:pt x="6402057" y="496811"/>
                  </a:lnTo>
                  <a:lnTo>
                    <a:pt x="6402057" y="248399"/>
                  </a:lnTo>
                  <a:lnTo>
                    <a:pt x="6402057" y="0"/>
                  </a:lnTo>
                  <a:close/>
                </a:path>
                <a:path w="6470650" h="9352915">
                  <a:moveTo>
                    <a:pt x="6470650" y="8358835"/>
                  </a:moveTo>
                  <a:lnTo>
                    <a:pt x="6470523" y="8358835"/>
                  </a:lnTo>
                  <a:lnTo>
                    <a:pt x="6470523" y="7114997"/>
                  </a:lnTo>
                  <a:lnTo>
                    <a:pt x="972566" y="7114997"/>
                  </a:lnTo>
                  <a:lnTo>
                    <a:pt x="972566" y="8358873"/>
                  </a:lnTo>
                  <a:lnTo>
                    <a:pt x="6402070" y="8358873"/>
                  </a:lnTo>
                  <a:lnTo>
                    <a:pt x="6402070" y="9352775"/>
                  </a:lnTo>
                  <a:lnTo>
                    <a:pt x="6470650" y="9352775"/>
                  </a:lnTo>
                  <a:lnTo>
                    <a:pt x="6470650" y="8358835"/>
                  </a:lnTo>
                  <a:close/>
                </a:path>
                <a:path w="6470650" h="9352915">
                  <a:moveTo>
                    <a:pt x="6470650" y="5718924"/>
                  </a:moveTo>
                  <a:lnTo>
                    <a:pt x="6402070" y="5718924"/>
                  </a:lnTo>
                  <a:lnTo>
                    <a:pt x="6402070" y="5872848"/>
                  </a:lnTo>
                  <a:lnTo>
                    <a:pt x="6402070" y="5967336"/>
                  </a:lnTo>
                  <a:lnTo>
                    <a:pt x="6402070" y="6121260"/>
                  </a:lnTo>
                  <a:lnTo>
                    <a:pt x="6402070" y="6369672"/>
                  </a:lnTo>
                  <a:lnTo>
                    <a:pt x="6402070" y="6522072"/>
                  </a:lnTo>
                  <a:lnTo>
                    <a:pt x="6402070" y="6618084"/>
                  </a:lnTo>
                  <a:lnTo>
                    <a:pt x="5475478" y="6618084"/>
                  </a:lnTo>
                  <a:lnTo>
                    <a:pt x="5475478" y="6522072"/>
                  </a:lnTo>
                  <a:lnTo>
                    <a:pt x="5475351" y="6522072"/>
                  </a:lnTo>
                  <a:lnTo>
                    <a:pt x="5475351" y="6369672"/>
                  </a:lnTo>
                  <a:lnTo>
                    <a:pt x="6402070" y="6369672"/>
                  </a:lnTo>
                  <a:lnTo>
                    <a:pt x="6402070" y="6121260"/>
                  </a:lnTo>
                  <a:lnTo>
                    <a:pt x="972566" y="6121260"/>
                  </a:lnTo>
                  <a:lnTo>
                    <a:pt x="972566" y="6369672"/>
                  </a:lnTo>
                  <a:lnTo>
                    <a:pt x="972566" y="6522072"/>
                  </a:lnTo>
                  <a:lnTo>
                    <a:pt x="972566" y="6618084"/>
                  </a:lnTo>
                  <a:lnTo>
                    <a:pt x="972566" y="6866496"/>
                  </a:lnTo>
                  <a:lnTo>
                    <a:pt x="972566" y="7020420"/>
                  </a:lnTo>
                  <a:lnTo>
                    <a:pt x="68580" y="7020420"/>
                  </a:lnTo>
                  <a:lnTo>
                    <a:pt x="68580" y="6866496"/>
                  </a:lnTo>
                  <a:lnTo>
                    <a:pt x="68580" y="6618084"/>
                  </a:lnTo>
                  <a:lnTo>
                    <a:pt x="972566" y="6618084"/>
                  </a:lnTo>
                  <a:lnTo>
                    <a:pt x="972566" y="6522072"/>
                  </a:lnTo>
                  <a:lnTo>
                    <a:pt x="68580" y="6522072"/>
                  </a:lnTo>
                  <a:lnTo>
                    <a:pt x="68580" y="6369672"/>
                  </a:lnTo>
                  <a:lnTo>
                    <a:pt x="68580" y="6121260"/>
                  </a:lnTo>
                  <a:lnTo>
                    <a:pt x="68580" y="5967336"/>
                  </a:lnTo>
                  <a:lnTo>
                    <a:pt x="4976749" y="5967336"/>
                  </a:lnTo>
                  <a:lnTo>
                    <a:pt x="4976749" y="5872848"/>
                  </a:lnTo>
                  <a:lnTo>
                    <a:pt x="0" y="5872848"/>
                  </a:lnTo>
                  <a:lnTo>
                    <a:pt x="0" y="5967336"/>
                  </a:lnTo>
                  <a:lnTo>
                    <a:pt x="0" y="6121260"/>
                  </a:lnTo>
                  <a:lnTo>
                    <a:pt x="0" y="7114908"/>
                  </a:lnTo>
                  <a:lnTo>
                    <a:pt x="5475478" y="7114908"/>
                  </a:lnTo>
                  <a:lnTo>
                    <a:pt x="5475478" y="7020420"/>
                  </a:lnTo>
                  <a:lnTo>
                    <a:pt x="5475351" y="7020420"/>
                  </a:lnTo>
                  <a:lnTo>
                    <a:pt x="5475351" y="6866496"/>
                  </a:lnTo>
                  <a:lnTo>
                    <a:pt x="6402070" y="6866496"/>
                  </a:lnTo>
                  <a:lnTo>
                    <a:pt x="6402070" y="7020420"/>
                  </a:lnTo>
                  <a:lnTo>
                    <a:pt x="6402070" y="7114908"/>
                  </a:lnTo>
                  <a:lnTo>
                    <a:pt x="6470650" y="7114908"/>
                  </a:lnTo>
                  <a:lnTo>
                    <a:pt x="6470650" y="7020420"/>
                  </a:lnTo>
                  <a:lnTo>
                    <a:pt x="6470650" y="6866496"/>
                  </a:lnTo>
                  <a:lnTo>
                    <a:pt x="6470523" y="6866496"/>
                  </a:lnTo>
                  <a:lnTo>
                    <a:pt x="6470523" y="6618084"/>
                  </a:lnTo>
                  <a:lnTo>
                    <a:pt x="6470650" y="6618084"/>
                  </a:lnTo>
                  <a:lnTo>
                    <a:pt x="6470650" y="6522072"/>
                  </a:lnTo>
                  <a:lnTo>
                    <a:pt x="6470650" y="6369672"/>
                  </a:lnTo>
                  <a:lnTo>
                    <a:pt x="6470523" y="6369672"/>
                  </a:lnTo>
                  <a:lnTo>
                    <a:pt x="6470523" y="6121260"/>
                  </a:lnTo>
                  <a:lnTo>
                    <a:pt x="6470650" y="6121260"/>
                  </a:lnTo>
                  <a:lnTo>
                    <a:pt x="6470650" y="5967336"/>
                  </a:lnTo>
                  <a:lnTo>
                    <a:pt x="6470650" y="5872848"/>
                  </a:lnTo>
                  <a:lnTo>
                    <a:pt x="6470650" y="5718924"/>
                  </a:lnTo>
                  <a:close/>
                </a:path>
              </a:pathLst>
            </a:custGeom>
            <a:solidFill>
              <a:srgbClr val="8DB3E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9" name="Image 7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" y="504698"/>
              <a:ext cx="6272530" cy="323088"/>
            </a:xfrm>
            <a:prstGeom prst="rect">
              <a:avLst/>
            </a:prstGeom>
          </p:spPr>
        </p:pic>
        <p:sp>
          <p:nvSpPr>
            <p:cNvPr id="10" name="Graphic 73"/>
            <p:cNvSpPr/>
            <p:nvPr/>
          </p:nvSpPr>
          <p:spPr>
            <a:xfrm>
              <a:off x="76200" y="925334"/>
              <a:ext cx="6333490" cy="8436610"/>
            </a:xfrm>
            <a:custGeom>
              <a:avLst/>
              <a:gdLst/>
              <a:ahLst/>
              <a:cxnLst/>
              <a:rect l="l" t="t" r="r" b="b"/>
              <a:pathLst>
                <a:path w="6333490" h="8436610">
                  <a:moveTo>
                    <a:pt x="605332" y="3158096"/>
                  </a:moveTo>
                  <a:lnTo>
                    <a:pt x="0" y="3158096"/>
                  </a:lnTo>
                  <a:lnTo>
                    <a:pt x="0" y="3310496"/>
                  </a:lnTo>
                  <a:lnTo>
                    <a:pt x="605332" y="3310496"/>
                  </a:lnTo>
                  <a:lnTo>
                    <a:pt x="605332" y="3158096"/>
                  </a:lnTo>
                  <a:close/>
                </a:path>
                <a:path w="6333490" h="8436610">
                  <a:moveTo>
                    <a:pt x="605332" y="2908160"/>
                  </a:moveTo>
                  <a:lnTo>
                    <a:pt x="0" y="2908160"/>
                  </a:lnTo>
                  <a:lnTo>
                    <a:pt x="0" y="3062084"/>
                  </a:lnTo>
                  <a:lnTo>
                    <a:pt x="605332" y="3062084"/>
                  </a:lnTo>
                  <a:lnTo>
                    <a:pt x="605332" y="2908160"/>
                  </a:lnTo>
                  <a:close/>
                </a:path>
                <a:path w="6333490" h="8436610">
                  <a:moveTo>
                    <a:pt x="605332" y="2659748"/>
                  </a:moveTo>
                  <a:lnTo>
                    <a:pt x="0" y="2659748"/>
                  </a:lnTo>
                  <a:lnTo>
                    <a:pt x="0" y="2813672"/>
                  </a:lnTo>
                  <a:lnTo>
                    <a:pt x="605332" y="2813672"/>
                  </a:lnTo>
                  <a:lnTo>
                    <a:pt x="605332" y="2659748"/>
                  </a:lnTo>
                  <a:close/>
                </a:path>
                <a:path w="6333490" h="8436610">
                  <a:moveTo>
                    <a:pt x="605332" y="2411336"/>
                  </a:moveTo>
                  <a:lnTo>
                    <a:pt x="0" y="2411336"/>
                  </a:lnTo>
                  <a:lnTo>
                    <a:pt x="0" y="2565260"/>
                  </a:lnTo>
                  <a:lnTo>
                    <a:pt x="605332" y="2565260"/>
                  </a:lnTo>
                  <a:lnTo>
                    <a:pt x="605332" y="2411336"/>
                  </a:lnTo>
                  <a:close/>
                </a:path>
                <a:path w="6333490" h="8436610">
                  <a:moveTo>
                    <a:pt x="605332" y="2162924"/>
                  </a:moveTo>
                  <a:lnTo>
                    <a:pt x="0" y="2162924"/>
                  </a:lnTo>
                  <a:lnTo>
                    <a:pt x="0" y="2316848"/>
                  </a:lnTo>
                  <a:lnTo>
                    <a:pt x="605332" y="2316848"/>
                  </a:lnTo>
                  <a:lnTo>
                    <a:pt x="605332" y="2162924"/>
                  </a:lnTo>
                  <a:close/>
                </a:path>
                <a:path w="6333490" h="8436610">
                  <a:moveTo>
                    <a:pt x="605332" y="1914512"/>
                  </a:moveTo>
                  <a:lnTo>
                    <a:pt x="0" y="1914512"/>
                  </a:lnTo>
                  <a:lnTo>
                    <a:pt x="0" y="2068436"/>
                  </a:lnTo>
                  <a:lnTo>
                    <a:pt x="605332" y="2068436"/>
                  </a:lnTo>
                  <a:lnTo>
                    <a:pt x="605332" y="1914512"/>
                  </a:lnTo>
                  <a:close/>
                </a:path>
                <a:path w="6333490" h="8436610">
                  <a:moveTo>
                    <a:pt x="605332" y="1665719"/>
                  </a:moveTo>
                  <a:lnTo>
                    <a:pt x="0" y="1665719"/>
                  </a:lnTo>
                  <a:lnTo>
                    <a:pt x="0" y="1819643"/>
                  </a:lnTo>
                  <a:lnTo>
                    <a:pt x="605332" y="1819643"/>
                  </a:lnTo>
                  <a:lnTo>
                    <a:pt x="605332" y="1665719"/>
                  </a:lnTo>
                  <a:close/>
                </a:path>
                <a:path w="6333490" h="8436610">
                  <a:moveTo>
                    <a:pt x="904036" y="5701906"/>
                  </a:moveTo>
                  <a:lnTo>
                    <a:pt x="0" y="5701906"/>
                  </a:lnTo>
                  <a:lnTo>
                    <a:pt x="0" y="5950318"/>
                  </a:lnTo>
                  <a:lnTo>
                    <a:pt x="0" y="6104242"/>
                  </a:lnTo>
                  <a:lnTo>
                    <a:pt x="904036" y="6104242"/>
                  </a:lnTo>
                  <a:lnTo>
                    <a:pt x="904036" y="5950318"/>
                  </a:lnTo>
                  <a:lnTo>
                    <a:pt x="904036" y="5701906"/>
                  </a:lnTo>
                  <a:close/>
                </a:path>
                <a:path w="6333490" h="8436610">
                  <a:moveTo>
                    <a:pt x="1548638" y="4802746"/>
                  </a:moveTo>
                  <a:lnTo>
                    <a:pt x="0" y="4802746"/>
                  </a:lnTo>
                  <a:lnTo>
                    <a:pt x="0" y="4956670"/>
                  </a:lnTo>
                  <a:lnTo>
                    <a:pt x="1548638" y="4956670"/>
                  </a:lnTo>
                  <a:lnTo>
                    <a:pt x="1548638" y="4802746"/>
                  </a:lnTo>
                  <a:close/>
                </a:path>
                <a:path w="6333490" h="8436610">
                  <a:moveTo>
                    <a:pt x="1548638" y="4554334"/>
                  </a:moveTo>
                  <a:lnTo>
                    <a:pt x="0" y="4554334"/>
                  </a:lnTo>
                  <a:lnTo>
                    <a:pt x="0" y="4706734"/>
                  </a:lnTo>
                  <a:lnTo>
                    <a:pt x="1548638" y="4706734"/>
                  </a:lnTo>
                  <a:lnTo>
                    <a:pt x="1548638" y="4554334"/>
                  </a:lnTo>
                  <a:close/>
                </a:path>
                <a:path w="6333490" h="8436610">
                  <a:moveTo>
                    <a:pt x="1548638" y="4305922"/>
                  </a:moveTo>
                  <a:lnTo>
                    <a:pt x="0" y="4305922"/>
                  </a:lnTo>
                  <a:lnTo>
                    <a:pt x="0" y="4458322"/>
                  </a:lnTo>
                  <a:lnTo>
                    <a:pt x="1548638" y="4458322"/>
                  </a:lnTo>
                  <a:lnTo>
                    <a:pt x="1548638" y="4305922"/>
                  </a:lnTo>
                  <a:close/>
                </a:path>
                <a:path w="6333490" h="8436610">
                  <a:moveTo>
                    <a:pt x="1548638" y="4057510"/>
                  </a:moveTo>
                  <a:lnTo>
                    <a:pt x="0" y="4057510"/>
                  </a:lnTo>
                  <a:lnTo>
                    <a:pt x="0" y="4209910"/>
                  </a:lnTo>
                  <a:lnTo>
                    <a:pt x="1548638" y="4209910"/>
                  </a:lnTo>
                  <a:lnTo>
                    <a:pt x="1548638" y="4057510"/>
                  </a:lnTo>
                  <a:close/>
                </a:path>
                <a:path w="6333490" h="8436610">
                  <a:moveTo>
                    <a:pt x="3507651" y="1914525"/>
                  </a:moveTo>
                  <a:lnTo>
                    <a:pt x="2731643" y="1914525"/>
                  </a:lnTo>
                  <a:lnTo>
                    <a:pt x="2731643" y="2162924"/>
                  </a:lnTo>
                  <a:lnTo>
                    <a:pt x="2731643" y="2411336"/>
                  </a:lnTo>
                  <a:lnTo>
                    <a:pt x="3507651" y="2411336"/>
                  </a:lnTo>
                  <a:lnTo>
                    <a:pt x="3507651" y="2162924"/>
                  </a:lnTo>
                  <a:lnTo>
                    <a:pt x="3507651" y="1914525"/>
                  </a:lnTo>
                  <a:close/>
                </a:path>
                <a:path w="6333490" h="8436610">
                  <a:moveTo>
                    <a:pt x="3507651" y="1665795"/>
                  </a:moveTo>
                  <a:lnTo>
                    <a:pt x="2731643" y="1665795"/>
                  </a:lnTo>
                  <a:lnTo>
                    <a:pt x="2731643" y="1914512"/>
                  </a:lnTo>
                  <a:lnTo>
                    <a:pt x="3507651" y="1914512"/>
                  </a:lnTo>
                  <a:lnTo>
                    <a:pt x="3507651" y="1665795"/>
                  </a:lnTo>
                  <a:close/>
                </a:path>
                <a:path w="6333490" h="8436610">
                  <a:moveTo>
                    <a:pt x="3507651" y="1417320"/>
                  </a:moveTo>
                  <a:lnTo>
                    <a:pt x="2731643" y="1417320"/>
                  </a:lnTo>
                  <a:lnTo>
                    <a:pt x="2731643" y="1665719"/>
                  </a:lnTo>
                  <a:lnTo>
                    <a:pt x="3507651" y="1665719"/>
                  </a:lnTo>
                  <a:lnTo>
                    <a:pt x="3507651" y="1417320"/>
                  </a:lnTo>
                  <a:close/>
                </a:path>
                <a:path w="6333490" h="8436610">
                  <a:moveTo>
                    <a:pt x="6333477" y="7442695"/>
                  </a:moveTo>
                  <a:lnTo>
                    <a:pt x="904036" y="7442695"/>
                  </a:lnTo>
                  <a:lnTo>
                    <a:pt x="904036" y="7194283"/>
                  </a:lnTo>
                  <a:lnTo>
                    <a:pt x="904036" y="6944347"/>
                  </a:lnTo>
                  <a:lnTo>
                    <a:pt x="904036" y="6695935"/>
                  </a:lnTo>
                  <a:lnTo>
                    <a:pt x="904036" y="6447523"/>
                  </a:lnTo>
                  <a:lnTo>
                    <a:pt x="904036" y="6198806"/>
                  </a:lnTo>
                  <a:lnTo>
                    <a:pt x="0" y="6198806"/>
                  </a:lnTo>
                  <a:lnTo>
                    <a:pt x="0" y="8436597"/>
                  </a:lnTo>
                  <a:lnTo>
                    <a:pt x="6333477" y="8436597"/>
                  </a:lnTo>
                  <a:lnTo>
                    <a:pt x="6333477" y="8187880"/>
                  </a:lnTo>
                  <a:lnTo>
                    <a:pt x="6333477" y="7939519"/>
                  </a:lnTo>
                  <a:lnTo>
                    <a:pt x="6333477" y="7691107"/>
                  </a:lnTo>
                  <a:lnTo>
                    <a:pt x="6333477" y="7442695"/>
                  </a:lnTo>
                  <a:close/>
                </a:path>
                <a:path w="6333490" h="8436610">
                  <a:moveTo>
                    <a:pt x="6333477" y="5051158"/>
                  </a:moveTo>
                  <a:lnTo>
                    <a:pt x="6333363" y="4802746"/>
                  </a:lnTo>
                  <a:lnTo>
                    <a:pt x="6333363" y="4554334"/>
                  </a:lnTo>
                  <a:lnTo>
                    <a:pt x="6333363" y="4305922"/>
                  </a:lnTo>
                  <a:lnTo>
                    <a:pt x="6333363" y="4057510"/>
                  </a:lnTo>
                  <a:lnTo>
                    <a:pt x="6333363" y="3807269"/>
                  </a:lnTo>
                  <a:lnTo>
                    <a:pt x="4908169" y="3807269"/>
                  </a:lnTo>
                  <a:lnTo>
                    <a:pt x="4908169" y="5051158"/>
                  </a:lnTo>
                  <a:lnTo>
                    <a:pt x="0" y="5051158"/>
                  </a:lnTo>
                  <a:lnTo>
                    <a:pt x="0" y="5205082"/>
                  </a:lnTo>
                  <a:lnTo>
                    <a:pt x="0" y="5453494"/>
                  </a:lnTo>
                  <a:lnTo>
                    <a:pt x="0" y="5605894"/>
                  </a:lnTo>
                  <a:lnTo>
                    <a:pt x="904036" y="5605894"/>
                  </a:lnTo>
                  <a:lnTo>
                    <a:pt x="904036" y="5453494"/>
                  </a:lnTo>
                  <a:lnTo>
                    <a:pt x="904036" y="5205082"/>
                  </a:lnTo>
                  <a:lnTo>
                    <a:pt x="6333477" y="5205082"/>
                  </a:lnTo>
                  <a:lnTo>
                    <a:pt x="6333477" y="5051158"/>
                  </a:lnTo>
                  <a:close/>
                </a:path>
                <a:path w="6333490" h="8436610">
                  <a:moveTo>
                    <a:pt x="6333477" y="350520"/>
                  </a:moveTo>
                  <a:lnTo>
                    <a:pt x="0" y="350520"/>
                  </a:lnTo>
                  <a:lnTo>
                    <a:pt x="0" y="525767"/>
                  </a:lnTo>
                  <a:lnTo>
                    <a:pt x="0" y="701027"/>
                  </a:lnTo>
                  <a:lnTo>
                    <a:pt x="0" y="970775"/>
                  </a:lnTo>
                  <a:lnTo>
                    <a:pt x="0" y="1146035"/>
                  </a:lnTo>
                  <a:lnTo>
                    <a:pt x="0" y="1417307"/>
                  </a:lnTo>
                  <a:lnTo>
                    <a:pt x="0" y="1569707"/>
                  </a:lnTo>
                  <a:lnTo>
                    <a:pt x="605332" y="1569707"/>
                  </a:lnTo>
                  <a:lnTo>
                    <a:pt x="605332" y="1417307"/>
                  </a:lnTo>
                  <a:lnTo>
                    <a:pt x="3507613" y="1417307"/>
                  </a:lnTo>
                  <a:lnTo>
                    <a:pt x="3507613" y="1146035"/>
                  </a:lnTo>
                  <a:lnTo>
                    <a:pt x="6333477" y="1146035"/>
                  </a:lnTo>
                  <a:lnTo>
                    <a:pt x="6333477" y="970775"/>
                  </a:lnTo>
                  <a:lnTo>
                    <a:pt x="6333477" y="701027"/>
                  </a:lnTo>
                  <a:lnTo>
                    <a:pt x="6333477" y="525767"/>
                  </a:lnTo>
                  <a:lnTo>
                    <a:pt x="6333477" y="350520"/>
                  </a:lnTo>
                  <a:close/>
                </a:path>
                <a:path w="6333490" h="8436610">
                  <a:moveTo>
                    <a:pt x="6333477" y="0"/>
                  </a:moveTo>
                  <a:lnTo>
                    <a:pt x="0" y="0"/>
                  </a:lnTo>
                  <a:lnTo>
                    <a:pt x="0" y="175247"/>
                  </a:lnTo>
                  <a:lnTo>
                    <a:pt x="0" y="350507"/>
                  </a:lnTo>
                  <a:lnTo>
                    <a:pt x="6333477" y="350507"/>
                  </a:lnTo>
                  <a:lnTo>
                    <a:pt x="6333477" y="175247"/>
                  </a:lnTo>
                  <a:lnTo>
                    <a:pt x="6333477" y="0"/>
                  </a:lnTo>
                  <a:close/>
                </a:path>
                <a:path w="6333490" h="8436610">
                  <a:moveTo>
                    <a:pt x="6333490" y="5950318"/>
                  </a:moveTo>
                  <a:lnTo>
                    <a:pt x="5406898" y="5950318"/>
                  </a:lnTo>
                  <a:lnTo>
                    <a:pt x="5406898" y="6198730"/>
                  </a:lnTo>
                  <a:lnTo>
                    <a:pt x="6333490" y="6198730"/>
                  </a:lnTo>
                  <a:lnTo>
                    <a:pt x="6333490" y="5950318"/>
                  </a:lnTo>
                  <a:close/>
                </a:path>
                <a:path w="6333490" h="8436610">
                  <a:moveTo>
                    <a:pt x="6333490" y="5453494"/>
                  </a:moveTo>
                  <a:lnTo>
                    <a:pt x="5406898" y="5453494"/>
                  </a:lnTo>
                  <a:lnTo>
                    <a:pt x="5406898" y="5701906"/>
                  </a:lnTo>
                  <a:lnTo>
                    <a:pt x="6333490" y="5701906"/>
                  </a:lnTo>
                  <a:lnTo>
                    <a:pt x="6333490" y="5453494"/>
                  </a:lnTo>
                  <a:close/>
                </a:path>
                <a:path w="6333490" h="8436610">
                  <a:moveTo>
                    <a:pt x="6333490" y="3158096"/>
                  </a:moveTo>
                  <a:lnTo>
                    <a:pt x="3507651" y="3158096"/>
                  </a:lnTo>
                  <a:lnTo>
                    <a:pt x="3507651" y="2908160"/>
                  </a:lnTo>
                  <a:lnTo>
                    <a:pt x="3507651" y="2659748"/>
                  </a:lnTo>
                  <a:lnTo>
                    <a:pt x="3507651" y="2411349"/>
                  </a:lnTo>
                  <a:lnTo>
                    <a:pt x="2731643" y="2411349"/>
                  </a:lnTo>
                  <a:lnTo>
                    <a:pt x="2731643" y="2659748"/>
                  </a:lnTo>
                  <a:lnTo>
                    <a:pt x="2731643" y="2908160"/>
                  </a:lnTo>
                  <a:lnTo>
                    <a:pt x="2731643" y="3158096"/>
                  </a:lnTo>
                  <a:lnTo>
                    <a:pt x="2731643" y="3406508"/>
                  </a:lnTo>
                  <a:lnTo>
                    <a:pt x="0" y="3406508"/>
                  </a:lnTo>
                  <a:lnTo>
                    <a:pt x="0" y="3558908"/>
                  </a:lnTo>
                  <a:lnTo>
                    <a:pt x="0" y="3807320"/>
                  </a:lnTo>
                  <a:lnTo>
                    <a:pt x="0" y="3961244"/>
                  </a:lnTo>
                  <a:lnTo>
                    <a:pt x="1548638" y="3961244"/>
                  </a:lnTo>
                  <a:lnTo>
                    <a:pt x="1548638" y="3807320"/>
                  </a:lnTo>
                  <a:lnTo>
                    <a:pt x="1548638" y="3558908"/>
                  </a:lnTo>
                  <a:lnTo>
                    <a:pt x="6333477" y="3558908"/>
                  </a:lnTo>
                  <a:lnTo>
                    <a:pt x="6333477" y="3406508"/>
                  </a:lnTo>
                  <a:lnTo>
                    <a:pt x="6333490" y="3158096"/>
                  </a:lnTo>
                  <a:close/>
                </a:path>
              </a:pathLst>
            </a:custGeom>
            <a:solidFill>
              <a:srgbClr val="8DB3E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Graphic 74"/>
            <p:cNvSpPr/>
            <p:nvPr/>
          </p:nvSpPr>
          <p:spPr>
            <a:xfrm>
              <a:off x="0" y="0"/>
              <a:ext cx="6487795" cy="9371330"/>
            </a:xfrm>
            <a:custGeom>
              <a:avLst/>
              <a:gdLst/>
              <a:ahLst/>
              <a:cxnLst/>
              <a:rect l="l" t="t" r="r" b="b"/>
              <a:pathLst>
                <a:path w="6487795" h="9371330">
                  <a:moveTo>
                    <a:pt x="6487414" y="9361945"/>
                  </a:moveTo>
                  <a:lnTo>
                    <a:pt x="6478270" y="9361945"/>
                  </a:lnTo>
                  <a:lnTo>
                    <a:pt x="9144" y="9361945"/>
                  </a:lnTo>
                  <a:lnTo>
                    <a:pt x="0" y="9361945"/>
                  </a:lnTo>
                  <a:lnTo>
                    <a:pt x="0" y="9371076"/>
                  </a:lnTo>
                  <a:lnTo>
                    <a:pt x="9144" y="9371076"/>
                  </a:lnTo>
                  <a:lnTo>
                    <a:pt x="6478270" y="9371076"/>
                  </a:lnTo>
                  <a:lnTo>
                    <a:pt x="6487414" y="9371076"/>
                  </a:lnTo>
                  <a:lnTo>
                    <a:pt x="6487414" y="9361945"/>
                  </a:lnTo>
                  <a:close/>
                </a:path>
                <a:path w="6487795" h="9371330">
                  <a:moveTo>
                    <a:pt x="6487414" y="0"/>
                  </a:moveTo>
                  <a:lnTo>
                    <a:pt x="6478270" y="0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9361932"/>
                  </a:lnTo>
                  <a:lnTo>
                    <a:pt x="9144" y="9361932"/>
                  </a:lnTo>
                  <a:lnTo>
                    <a:pt x="9144" y="9144"/>
                  </a:lnTo>
                  <a:lnTo>
                    <a:pt x="6478270" y="9144"/>
                  </a:lnTo>
                  <a:lnTo>
                    <a:pt x="6478270" y="9361932"/>
                  </a:lnTo>
                  <a:lnTo>
                    <a:pt x="6487414" y="9361932"/>
                  </a:lnTo>
                  <a:lnTo>
                    <a:pt x="6487414" y="9144"/>
                  </a:lnTo>
                  <a:lnTo>
                    <a:pt x="64874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2" name="Image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147" y="2353945"/>
              <a:ext cx="1898014" cy="1898015"/>
            </a:xfrm>
            <a:prstGeom prst="rect">
              <a:avLst/>
            </a:prstGeom>
          </p:spPr>
        </p:pic>
        <p:pic>
          <p:nvPicPr>
            <p:cNvPr id="13" name="Image 7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9448" y="2289810"/>
              <a:ext cx="1965198" cy="1718944"/>
            </a:xfrm>
            <a:prstGeom prst="rect">
              <a:avLst/>
            </a:prstGeom>
          </p:spPr>
        </p:pic>
        <p:pic>
          <p:nvPicPr>
            <p:cNvPr id="14" name="Image 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2647" y="6289675"/>
              <a:ext cx="4254500" cy="1938020"/>
            </a:xfrm>
            <a:prstGeom prst="rect">
              <a:avLst/>
            </a:prstGeom>
          </p:spPr>
        </p:pic>
        <p:pic>
          <p:nvPicPr>
            <p:cNvPr id="15" name="Image 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8442" y="4559934"/>
              <a:ext cx="3111500" cy="1381125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5028556" y="554308"/>
            <a:ext cx="33598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плавного переключения с одного артикуляторного движения на другое, воспитание точности, целенаправленности, плавности движений артикуляционных органов, развитие координации движений кистей и пальцев рук, развитие памяти, произвольного внимания, зрительного и слухового восприятия, межполушарной взаимосвязи, формирование умения действовать по словесным инструкциям.</a:t>
            </a:r>
          </a:p>
        </p:txBody>
      </p:sp>
    </p:spTree>
    <p:extLst>
      <p:ext uri="{BB962C8B-B14F-4D97-AF65-F5344CB8AC3E}">
        <p14:creationId xmlns:p14="http://schemas.microsoft.com/office/powerpoint/2010/main" val="214484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670175975_grizly-club-p-shablon-tema-nedeli-dlya-detskogo-sad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41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2883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Кролик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выполнять легкий массаж нижней губы верхними зубами.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артикуляционного упражнения.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— сидя на стуле перед зеркалом. голова держится прямо, рот закрыт. Улыбнуться, открыть рот и покусывать верхними передними зубами нижнюю губу под счет от 1 до 10.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закрыть рот, держать закрытым под счет от 1 до 5. Повторить упражнение А—5 раз. Вместо счета можно использовать стихотворные строки: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грызть пушистый кролик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капусту, и морковь.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Кролику морковку дали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 ушки потрепали.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движений кисти и пальцев руки.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— кисть руки находится горизонтально на уровне солнечного сплетения, 4 пальца сомкнуты с верхней фалангой большого пальца.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счет от 1 до 10 соединять 4 согнутых пальца с верхней фалангой большого пальца, имитируя покусывание. Затем вернуть кисть в исходное положение, удерживать под счет от 1 до 5. Повторить упражнение 4—5раз.</a:t>
            </a:r>
          </a:p>
          <a:p>
            <a:endParaRPr lang="ru-RU" dirty="0"/>
          </a:p>
        </p:txBody>
      </p:sp>
      <p:pic>
        <p:nvPicPr>
          <p:cNvPr id="7" name="Image 8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3878" y="5085184"/>
            <a:ext cx="1706233" cy="1008112"/>
          </a:xfrm>
          <a:prstGeom prst="rect">
            <a:avLst/>
          </a:prstGeom>
        </p:spPr>
      </p:pic>
      <p:pic>
        <p:nvPicPr>
          <p:cNvPr id="8" name="Image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184" y="2492896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3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670175975_grizly-club-p-shablon-tema-nedeli-dlya-detskogo-sad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41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2883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48680"/>
            <a:ext cx="727280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Часики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умение чередовать точные движения языка.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артикуляционного упражнения.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«один» улыбнуться, открыть рот, высунуть кончик языка изо рта и коснуться левого угла рта. На счет «два» коснуться кончиком языка правого угла рта.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Выполнятъ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упражнение под счет от 1 до 10, поочередно касаясь левого и правого углов рта. Затем закрыть рот, удерживать под счет от 1 до 5. Повторить 4—5 раз.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счета можно использовать стихотворные строки: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стрелочки часов,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Двигаем мы язычком.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часики спешат,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Язычку помочь хотят.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движений кисти и пальцев руки.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направлена вниз.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«один» повернуть кисть влево, на счет «два» повернуть вправо. Выполнять под счет от 1 до 10, затем вернуть в исходное положение и удерживать под счет от 1 до 5. Повторить 4—5 раз.</a:t>
            </a:r>
          </a:p>
          <a:p>
            <a:endParaRPr lang="ru-RU" dirty="0"/>
          </a:p>
        </p:txBody>
      </p:sp>
      <p:pic>
        <p:nvPicPr>
          <p:cNvPr id="7" name="Image 120"/>
          <p:cNvPicPr/>
          <p:nvPr/>
        </p:nvPicPr>
        <p:blipFill rotWithShape="1">
          <a:blip r:embed="rId3" cstate="print"/>
          <a:srcRect b="16382"/>
          <a:stretch/>
        </p:blipFill>
        <p:spPr bwMode="auto">
          <a:xfrm>
            <a:off x="3367849" y="5589240"/>
            <a:ext cx="2480310" cy="85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3446f31f1adddcfa714fcf8a065a23bf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7394" r="4413" b="11658"/>
          <a:stretch/>
        </p:blipFill>
        <p:spPr bwMode="auto">
          <a:xfrm>
            <a:off x="6444208" y="2428567"/>
            <a:ext cx="1152128" cy="14324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839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670175975_grizly-club-p-shablon-tema-nedeli-dlya-detskogo-sad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" y="0"/>
            <a:ext cx="922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41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2883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799288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Блинчики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умение удерживать широкий язык,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выполнятъ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массаж языка.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артикуляционного упражнения.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«один» улыбнуться, открыть рот, высунуть широкий расслабленный язык изо рта и положить на нижнюю губу, покусывать язык зубами и произносить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под счет от 1 до 10. Затем закрыть рот, держать закрытым под счет от 1 до 5. Повторить упражнение 4—5 раз. Вместо счета можно использовать стихотворные строки: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испечь блины решили,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теста замесили.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было веселей,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Пригласили всех друзей.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движений кисти и пальцев руки.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— кисти рук расположены, как при хлопке, ладонями друг к другу. На счет «один», «два», «три», «четыре» и т. д. (от 1 до 10 раз) выполняется хлопок ладонями. Затем вернуть ладони в исходное положение и удерживать под счет от 1 до 5. Повторить упражнение 4—5 раз.</a:t>
            </a:r>
          </a:p>
          <a:p>
            <a:endParaRPr lang="ru-RU" dirty="0"/>
          </a:p>
        </p:txBody>
      </p:sp>
      <p:pic>
        <p:nvPicPr>
          <p:cNvPr id="7" name="Image 1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837" y="4725144"/>
            <a:ext cx="3848100" cy="937895"/>
          </a:xfrm>
          <a:prstGeom prst="rect">
            <a:avLst/>
          </a:prstGeom>
        </p:spPr>
      </p:pic>
      <p:pic>
        <p:nvPicPr>
          <p:cNvPr id="8" name="Рисунок 7" descr="C:\Users\user\Desktop\b8c9a258-3e18-5c7b-9811-82c7a36ee35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13600"/>
          <a:stretch/>
        </p:blipFill>
        <p:spPr bwMode="auto">
          <a:xfrm>
            <a:off x="5724128" y="2389392"/>
            <a:ext cx="1695192" cy="1327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599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670175975_grizly-club-p-shablon-tema-nedeli-dlya-detskogo-sad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41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2883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2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Лошадка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умение ритмично щелкать языком, тренировать подъязычную связку.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артикуляционного упражнения.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«один» улыбнуться, открыть рот, присосать язык к небу. Под счет от 1 да 10 ритмично и сильно щелкать языком. Затем закрыть рот, держать закрытым под счет от 1 до 5. Повторить упражнение 6—7 раз. Вместо счета можно использовать стихотворные строки: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лошадка прискакала,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Стук копыт мы услыхали,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поднимем язычок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поскачем на лужок.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движений кисти и пальцев руки.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— кисть руки находится горизонтально на уровне солнечного сплетения, 4 пальца сомкнуты с большим пальцем.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счет от 1 до 10 по очереди смыкать и размыкать 4 пальца с большим пальцем руки, при этом пальцы остаются согнутыми в нижних фалангах. Затем вернуть в исходное положение и удерживать под счет от 1 до 5. Повторить упражнение 6—7 раз.</a:t>
            </a:r>
          </a:p>
          <a:p>
            <a:endParaRPr lang="ru-RU" dirty="0"/>
          </a:p>
        </p:txBody>
      </p:sp>
      <p:pic>
        <p:nvPicPr>
          <p:cNvPr id="7" name="Image 143"/>
          <p:cNvPicPr/>
          <p:nvPr/>
        </p:nvPicPr>
        <p:blipFill rotWithShape="1">
          <a:blip r:embed="rId3" cstate="print"/>
          <a:srcRect b="14834"/>
          <a:stretch/>
        </p:blipFill>
        <p:spPr bwMode="auto">
          <a:xfrm>
            <a:off x="3892458" y="5157192"/>
            <a:ext cx="1615646" cy="914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hoorsee-vector-12647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7"/>
          <a:stretch/>
        </p:blipFill>
        <p:spPr bwMode="auto">
          <a:xfrm>
            <a:off x="5940152" y="2078107"/>
            <a:ext cx="1512169" cy="1350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063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2" y="-3137"/>
            <a:ext cx="9148182" cy="686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26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670175975_grizly-club-p-shablon-tema-nedeli-dlya-detskogo-sad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41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2883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6" name="Picture 2" descr="C:\Users\user\Desktop\3725aa8b-af00-4f07-89f1-8dca39da0ed1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8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2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670175975_grizly-club-p-shablon-tema-nedeli-dlya-detskogo-sad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41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2883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552648"/>
            <a:ext cx="34563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точности, четкости, плавности и устойчивости артикуляторных движений, развитие координации движений кистей рук, мелкой моторики пальцев рук, активизация интеллектуальной деятельности ребенка, развитие памяти, произвольного внимания, зрительного и слухового восприятия, межполушарной взаимосвязи, формирование умения действовать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словесным инструкциям.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>
          <a:xfrm>
            <a:off x="1204645" y="546924"/>
            <a:ext cx="3634984" cy="5546372"/>
            <a:chOff x="0" y="0"/>
            <a:chExt cx="6487795" cy="8858885"/>
          </a:xfrm>
        </p:grpSpPr>
        <p:sp>
          <p:nvSpPr>
            <p:cNvPr id="8" name="Graphic 5"/>
            <p:cNvSpPr/>
            <p:nvPr/>
          </p:nvSpPr>
          <p:spPr>
            <a:xfrm>
              <a:off x="9144" y="9143"/>
              <a:ext cx="6469380" cy="8840470"/>
            </a:xfrm>
            <a:custGeom>
              <a:avLst/>
              <a:gdLst/>
              <a:ahLst/>
              <a:cxnLst/>
              <a:rect l="l" t="t" r="r" b="b"/>
              <a:pathLst>
                <a:path w="6469380" h="8840470">
                  <a:moveTo>
                    <a:pt x="6469126" y="2414397"/>
                  </a:moveTo>
                  <a:lnTo>
                    <a:pt x="0" y="2414397"/>
                  </a:lnTo>
                  <a:lnTo>
                    <a:pt x="0" y="8840470"/>
                  </a:lnTo>
                  <a:lnTo>
                    <a:pt x="6469126" y="8840470"/>
                  </a:lnTo>
                  <a:lnTo>
                    <a:pt x="6469126" y="2414397"/>
                  </a:lnTo>
                  <a:close/>
                </a:path>
                <a:path w="6469380" h="8840470">
                  <a:moveTo>
                    <a:pt x="6469126" y="12"/>
                  </a:moveTo>
                  <a:lnTo>
                    <a:pt x="6400546" y="12"/>
                  </a:lnTo>
                  <a:lnTo>
                    <a:pt x="68580" y="0"/>
                  </a:lnTo>
                  <a:lnTo>
                    <a:pt x="0" y="12"/>
                  </a:lnTo>
                  <a:lnTo>
                    <a:pt x="0" y="1669034"/>
                  </a:lnTo>
                  <a:lnTo>
                    <a:pt x="0" y="2414270"/>
                  </a:lnTo>
                  <a:lnTo>
                    <a:pt x="68580" y="2414270"/>
                  </a:lnTo>
                  <a:lnTo>
                    <a:pt x="68580" y="1669034"/>
                  </a:lnTo>
                  <a:lnTo>
                    <a:pt x="68580" y="448056"/>
                  </a:lnTo>
                  <a:lnTo>
                    <a:pt x="6400546" y="448056"/>
                  </a:lnTo>
                  <a:lnTo>
                    <a:pt x="6400546" y="1669034"/>
                  </a:lnTo>
                  <a:lnTo>
                    <a:pt x="523036" y="1669034"/>
                  </a:lnTo>
                  <a:lnTo>
                    <a:pt x="523036" y="2414270"/>
                  </a:lnTo>
                  <a:lnTo>
                    <a:pt x="6469050" y="2414270"/>
                  </a:lnTo>
                  <a:lnTo>
                    <a:pt x="6469050" y="1669034"/>
                  </a:lnTo>
                  <a:lnTo>
                    <a:pt x="6469126" y="12"/>
                  </a:lnTo>
                  <a:close/>
                </a:path>
              </a:pathLst>
            </a:custGeom>
            <a:solidFill>
              <a:srgbClr val="E4B8B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9" name="Image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31" y="9144"/>
              <a:ext cx="6336537" cy="352044"/>
            </a:xfrm>
            <a:prstGeom prst="rect">
              <a:avLst/>
            </a:prstGeom>
          </p:spPr>
        </p:pic>
        <p:sp>
          <p:nvSpPr>
            <p:cNvPr id="10" name="Graphic 7"/>
            <p:cNvSpPr/>
            <p:nvPr/>
          </p:nvSpPr>
          <p:spPr>
            <a:xfrm>
              <a:off x="77724" y="457148"/>
              <a:ext cx="6332220" cy="1966595"/>
            </a:xfrm>
            <a:custGeom>
              <a:avLst/>
              <a:gdLst/>
              <a:ahLst/>
              <a:cxnLst/>
              <a:rect l="l" t="t" r="r" b="b"/>
              <a:pathLst>
                <a:path w="6332220" h="1966595">
                  <a:moveTo>
                    <a:pt x="454444" y="1469453"/>
                  </a:moveTo>
                  <a:lnTo>
                    <a:pt x="0" y="1469453"/>
                  </a:lnTo>
                  <a:lnTo>
                    <a:pt x="0" y="1717852"/>
                  </a:lnTo>
                  <a:lnTo>
                    <a:pt x="0" y="1966264"/>
                  </a:lnTo>
                  <a:lnTo>
                    <a:pt x="454444" y="1966264"/>
                  </a:lnTo>
                  <a:lnTo>
                    <a:pt x="454444" y="1717852"/>
                  </a:lnTo>
                  <a:lnTo>
                    <a:pt x="454444" y="1469453"/>
                  </a:lnTo>
                  <a:close/>
                </a:path>
                <a:path w="6332220" h="1966595">
                  <a:moveTo>
                    <a:pt x="6331966" y="774509"/>
                  </a:moveTo>
                  <a:lnTo>
                    <a:pt x="0" y="774509"/>
                  </a:lnTo>
                  <a:lnTo>
                    <a:pt x="0" y="949756"/>
                  </a:lnTo>
                  <a:lnTo>
                    <a:pt x="0" y="1221028"/>
                  </a:lnTo>
                  <a:lnTo>
                    <a:pt x="0" y="1469440"/>
                  </a:lnTo>
                  <a:lnTo>
                    <a:pt x="454444" y="1469440"/>
                  </a:lnTo>
                  <a:lnTo>
                    <a:pt x="454444" y="1221028"/>
                  </a:lnTo>
                  <a:lnTo>
                    <a:pt x="6331966" y="1221028"/>
                  </a:lnTo>
                  <a:lnTo>
                    <a:pt x="6331966" y="949756"/>
                  </a:lnTo>
                  <a:lnTo>
                    <a:pt x="6331966" y="774509"/>
                  </a:lnTo>
                  <a:close/>
                </a:path>
                <a:path w="6332220" h="1966595">
                  <a:moveTo>
                    <a:pt x="6331966" y="423989"/>
                  </a:moveTo>
                  <a:lnTo>
                    <a:pt x="0" y="423989"/>
                  </a:lnTo>
                  <a:lnTo>
                    <a:pt x="0" y="599236"/>
                  </a:lnTo>
                  <a:lnTo>
                    <a:pt x="0" y="774496"/>
                  </a:lnTo>
                  <a:lnTo>
                    <a:pt x="6331966" y="774496"/>
                  </a:lnTo>
                  <a:lnTo>
                    <a:pt x="6331966" y="599236"/>
                  </a:lnTo>
                  <a:lnTo>
                    <a:pt x="6331966" y="423989"/>
                  </a:lnTo>
                  <a:close/>
                </a:path>
                <a:path w="6332220" h="1966595">
                  <a:moveTo>
                    <a:pt x="6331966" y="0"/>
                  </a:moveTo>
                  <a:lnTo>
                    <a:pt x="0" y="0"/>
                  </a:lnTo>
                  <a:lnTo>
                    <a:pt x="0" y="248716"/>
                  </a:lnTo>
                  <a:lnTo>
                    <a:pt x="0" y="423976"/>
                  </a:lnTo>
                  <a:lnTo>
                    <a:pt x="6331966" y="423976"/>
                  </a:lnTo>
                  <a:lnTo>
                    <a:pt x="6331966" y="248716"/>
                  </a:lnTo>
                  <a:lnTo>
                    <a:pt x="6331966" y="0"/>
                  </a:lnTo>
                  <a:close/>
                </a:path>
              </a:pathLst>
            </a:custGeom>
            <a:solidFill>
              <a:srgbClr val="E4B8B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Graphic 8"/>
            <p:cNvSpPr/>
            <p:nvPr/>
          </p:nvSpPr>
          <p:spPr>
            <a:xfrm>
              <a:off x="0" y="0"/>
              <a:ext cx="6487795" cy="8858885"/>
            </a:xfrm>
            <a:custGeom>
              <a:avLst/>
              <a:gdLst/>
              <a:ahLst/>
              <a:cxnLst/>
              <a:rect l="l" t="t" r="r" b="b"/>
              <a:pathLst>
                <a:path w="6487795" h="8858885">
                  <a:moveTo>
                    <a:pt x="6487401" y="8849627"/>
                  </a:moveTo>
                  <a:lnTo>
                    <a:pt x="6478270" y="8849627"/>
                  </a:lnTo>
                  <a:lnTo>
                    <a:pt x="9144" y="8849627"/>
                  </a:lnTo>
                  <a:lnTo>
                    <a:pt x="0" y="8849627"/>
                  </a:lnTo>
                  <a:lnTo>
                    <a:pt x="0" y="8858758"/>
                  </a:lnTo>
                  <a:lnTo>
                    <a:pt x="9144" y="8858758"/>
                  </a:lnTo>
                  <a:lnTo>
                    <a:pt x="6478270" y="8858758"/>
                  </a:lnTo>
                  <a:lnTo>
                    <a:pt x="6487401" y="8858758"/>
                  </a:lnTo>
                  <a:lnTo>
                    <a:pt x="6487401" y="8849627"/>
                  </a:lnTo>
                  <a:close/>
                </a:path>
                <a:path w="6487795" h="8858885">
                  <a:moveTo>
                    <a:pt x="6487401" y="0"/>
                  </a:moveTo>
                  <a:lnTo>
                    <a:pt x="6478270" y="0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0" y="8849614"/>
                  </a:lnTo>
                  <a:lnTo>
                    <a:pt x="9144" y="8849614"/>
                  </a:lnTo>
                  <a:lnTo>
                    <a:pt x="9144" y="9144"/>
                  </a:lnTo>
                  <a:lnTo>
                    <a:pt x="6478270" y="9144"/>
                  </a:lnTo>
                  <a:lnTo>
                    <a:pt x="6478270" y="8849614"/>
                  </a:lnTo>
                  <a:lnTo>
                    <a:pt x="6487401" y="8849614"/>
                  </a:lnTo>
                  <a:lnTo>
                    <a:pt x="6487401" y="9144"/>
                  </a:lnTo>
                  <a:lnTo>
                    <a:pt x="64874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2" name="Image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036" y="1819275"/>
              <a:ext cx="2172970" cy="2196464"/>
            </a:xfrm>
            <a:prstGeom prst="rect">
              <a:avLst/>
            </a:prstGeom>
          </p:spPr>
        </p:pic>
        <p:pic>
          <p:nvPicPr>
            <p:cNvPr id="13" name="Image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520" y="4264025"/>
              <a:ext cx="2882900" cy="2047239"/>
            </a:xfrm>
            <a:prstGeom prst="rect">
              <a:avLst/>
            </a:prstGeom>
          </p:spPr>
        </p:pic>
        <p:pic>
          <p:nvPicPr>
            <p:cNvPr id="14" name="Image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9390" y="1709420"/>
              <a:ext cx="2322829" cy="2136775"/>
            </a:xfrm>
            <a:prstGeom prst="rect">
              <a:avLst/>
            </a:prstGeom>
          </p:spPr>
        </p:pic>
        <p:pic>
          <p:nvPicPr>
            <p:cNvPr id="15" name="Image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5151" y="4154170"/>
              <a:ext cx="2077719" cy="2077085"/>
            </a:xfrm>
            <a:prstGeom prst="rect">
              <a:avLst/>
            </a:prstGeom>
          </p:spPr>
        </p:pic>
        <p:pic>
          <p:nvPicPr>
            <p:cNvPr id="16" name="Image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3261" y="6803390"/>
              <a:ext cx="3653790" cy="1868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60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1670175975_grizly-club-p-shablon-tema-nedeli-dlya-detskogo-sad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41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2883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1" y="692695"/>
            <a:ext cx="74168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умение удерживать открытый рот в течение нескольких секунд.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артикуляционного упражнения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«один» открыть рот на расстояние ширины 2—3 пальцев, при этом язык должен свободно лежать во рту, кончик находится у нижних зубов. Удерживать рот в таком положении под счет от 1 до 10. Затем закрыть рот, держать закрытым под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 до 5. Повторить 5 раз.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счета можно использовать стихотворные строки: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открыли ротик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«бегемотик».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закрыли рот —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Отдыхает «бегемот»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движений кисти и пальцев руки.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— кисть руки находится горизонтально на уровне солнечного сплетения, 4 пальца сомкнуты с большим пальцем и согнуты в нижних фалангах, ладонь направлена вниз. На счет «один» большой палец опускается вниз, 4 сомкнутых пальца поднимаются вверх. Удерживать кисть в таком положении под счет от 1 до 10, затем вернуть в исходное положение и удерживать под счет от 1 до 5. Повторить 4—5 раз.</a:t>
            </a:r>
          </a:p>
        </p:txBody>
      </p:sp>
      <p:pic>
        <p:nvPicPr>
          <p:cNvPr id="10" name="Image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9792" y="5591889"/>
            <a:ext cx="3816424" cy="751210"/>
          </a:xfrm>
          <a:prstGeom prst="rect">
            <a:avLst/>
          </a:prstGeom>
        </p:spPr>
      </p:pic>
      <p:pic>
        <p:nvPicPr>
          <p:cNvPr id="11" name="Image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6216" y="3001020"/>
            <a:ext cx="1354705" cy="10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2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670175975_grizly-club-p-shablon-tema-nedeli-dlya-detskogo-sad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41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2883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6672"/>
            <a:ext cx="763284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умение удерживать губы в улыбке в течение нескольких секунд.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Описание артикуляционного упражнения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— сидя на стуле перед зеркалом, голова держится прямо, рот закрыт, губы сомкнуты. На счет «один» улыбнуться, зубы не обнажать. Удерживать губы в таком положении под счет от 1 до 10. Затем вернуть губы в исходное положение и удерживать под счет от 1 до 5. Повторить 4—5 раз.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счета можно использовать стихотворные строки: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Превратили нас в лягушек –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Дотянулись мы до ушек.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Дотянулись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улыбнулись,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домой вернулись.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Описание движений кисти и пальцев руки.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слегка расслаблена, направлена вниз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«один» немного прогнуть ладонь в нижних фалангах, пальцы слегка направить вверх. Удерживать кисть в таком положении под счет от 1 до 10, затем вернуть в исходное положение и удерживать под счет от 1 до 5. Повторить 4—5 раз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Image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3906" y="5229200"/>
            <a:ext cx="4608195" cy="634365"/>
          </a:xfrm>
          <a:prstGeom prst="rect">
            <a:avLst/>
          </a:prstGeom>
        </p:spPr>
      </p:pic>
      <p:pic>
        <p:nvPicPr>
          <p:cNvPr id="8" name="Image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3271" y="2379890"/>
            <a:ext cx="1597660" cy="117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670175975_grizly-club-p-shablon-tema-nedeli-dlya-detskogo-sad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" y="0"/>
            <a:ext cx="922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416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2883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548680"/>
            <a:ext cx="75608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Хоботок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умение вытягивать губы вперед, удерживать в таком положении несколько секунд.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Описание артикуляционного упражнения.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счет «один» вытянуть сомкнутые губы вперед. Удерживать «хоботок» под счет от 1 до 10. Затем вернуть губы в исходное положение, удерживать под счет от 1 до 5.    Повторить 4—5 раз.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счета можно использовать стихотворные строки: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слегка прикрою рот,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Губы – «хоботом» вперед.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я их тяну,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 долгом звуке: у-у-у.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движений кисти и пальцев руки.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— кисть руки находится горизонтально на уровне солнечного сплетения, пальцы выпрямлены и сомкнуты, ладонь слегка расслаблена, направлена вниз.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пальца и сомкнуть с большим пальцем руки. Удерживать кисть в таком положении под счет от 1 до 10, затем вернуть в исходное положение и удерживать под счет от 1 до 5. Повторить 4—5 раз.</a:t>
            </a:r>
          </a:p>
        </p:txBody>
      </p:sp>
      <p:pic>
        <p:nvPicPr>
          <p:cNvPr id="7" name="Image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1721" y="5349994"/>
            <a:ext cx="4824536" cy="976486"/>
          </a:xfrm>
          <a:prstGeom prst="rect">
            <a:avLst/>
          </a:prstGeom>
        </p:spPr>
      </p:pic>
      <p:pic>
        <p:nvPicPr>
          <p:cNvPr id="8" name="Рисунок 7" descr="C:\Users\user\Desktop\1c626a3c8e6d9d94c1cf9b4be77720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68" y="2252466"/>
            <a:ext cx="1704007" cy="1393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27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670175975_grizly-club-p-shablon-tema-nedeli-dlya-detskogo-sad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" y="-29925"/>
            <a:ext cx="9224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92696"/>
            <a:ext cx="7776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82883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48680"/>
            <a:ext cx="79928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3" y="260648"/>
            <a:ext cx="79928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Заборчик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умение длительно удерживать сомкнутые челюсти.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артикуляционного упражнения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«один» улыбнуться, обнажить сомкнутые зубы. Удерживать челюсти и губы в таком положении под счет от 1 до 10. Затем вернуть губы в исходное положение и удерживать под счет от 1 до 5. Повторить 4—5 раз.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счета можно использовать стихотворные строки: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Вышли утром мы во двор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построили забор.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Зубки сомкнуты сейчас,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все у нас.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Описание движений кисти и пальцев руки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— кисть руки находится горизонтально на уровне солнечного сплетения, 4 пальца согнуты в нижних фалангах и сомкнуты с большим пальцем, ладонь направлена вниз.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«один» пальцы немного сгибаются в области средних фаланг, приподнимаются над большим пальцем и расходятся в стороны, кончики пальцев опускаются вниз. Удерживать кисть в таком положении под счет от 1 до 10, затем вернуть в исходное положение и удерживать под счет от 1 до 5. Повторить 4—5 раз.</a:t>
            </a:r>
          </a:p>
          <a:p>
            <a:endParaRPr lang="ru-RU" dirty="0"/>
          </a:p>
        </p:txBody>
      </p:sp>
      <p:pic>
        <p:nvPicPr>
          <p:cNvPr id="28" name="Image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5157192"/>
            <a:ext cx="1136650" cy="833120"/>
          </a:xfrm>
          <a:prstGeom prst="rect">
            <a:avLst/>
          </a:prstGeom>
        </p:spPr>
      </p:pic>
      <p:pic>
        <p:nvPicPr>
          <p:cNvPr id="29" name="Image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6016" y="5157192"/>
            <a:ext cx="1049020" cy="833120"/>
          </a:xfrm>
          <a:prstGeom prst="rect">
            <a:avLst/>
          </a:prstGeom>
        </p:spPr>
      </p:pic>
      <p:pic>
        <p:nvPicPr>
          <p:cNvPr id="30" name="Image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05073" y="1700808"/>
            <a:ext cx="2195319" cy="12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76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1351</Words>
  <Application>Microsoft Office PowerPoint</Application>
  <PresentationFormat>Экран (4:3)</PresentationFormat>
  <Paragraphs>198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2025-02-25T14:25:08Z</dcterms:created>
  <dcterms:modified xsi:type="dcterms:W3CDTF">2025-03-25T08:09:33Z</dcterms:modified>
</cp:coreProperties>
</file>