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91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0E4F4-EE9A-49BE-B55C-92461307A797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14A6F-E412-438F-8929-25D22851DB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5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33335-2D00-4781-B793-2E2F4F896A66}" type="datetimeFigureOut">
              <a:rPr lang="ru-RU" smtClean="0"/>
              <a:pPr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2C55D-0DFC-4B39-9195-138AB32848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smile.ru/pic2984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" y="-31541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7551" y="606109"/>
            <a:ext cx="7672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Проект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 «Здравствуй, зимушка – зима!»</a:t>
            </a:r>
            <a:endParaRPr lang="ru-RU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3573016"/>
            <a:ext cx="3840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Подготовили учащиеся 3 – 4 класса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Учитель: </a:t>
            </a:r>
            <a:r>
              <a:rPr lang="ru-RU" b="1" i="1" dirty="0" err="1" smtClean="0">
                <a:solidFill>
                  <a:srgbClr val="0070C0"/>
                </a:solidFill>
              </a:rPr>
              <a:t>Бочулинская</a:t>
            </a:r>
            <a:r>
              <a:rPr lang="ru-RU" b="1" i="1" dirty="0" smtClean="0">
                <a:solidFill>
                  <a:srgbClr val="0070C0"/>
                </a:solidFill>
              </a:rPr>
              <a:t> Н.Д.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4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71"/>
            <a:ext cx="9251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По ночам, в морозной мгле,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Я рисую на стекле.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Утром виден из-за штор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Мой затейливый узор.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деревья, и кусты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Небывалой красоты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18531"/>
            <a:ext cx="3744416" cy="281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397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-1"/>
            <a:ext cx="9251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9792" y="692696"/>
            <a:ext cx="3996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НАШИ РИСУНКИ О ЗИМЕ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43" y="1478291"/>
            <a:ext cx="3048000" cy="6821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19" y="1510270"/>
            <a:ext cx="2693987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-1"/>
            <a:ext cx="9251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" t="22164" r="19333" b="13726"/>
          <a:stretch/>
        </p:blipFill>
        <p:spPr bwMode="auto">
          <a:xfrm>
            <a:off x="958669" y="636807"/>
            <a:ext cx="4346828" cy="2432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19966" r="7292"/>
          <a:stretch/>
        </p:blipFill>
        <p:spPr bwMode="auto">
          <a:xfrm>
            <a:off x="2033977" y="3573016"/>
            <a:ext cx="481627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291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-1"/>
            <a:ext cx="9251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836712"/>
            <a:ext cx="419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ЗИМНЯЯ МАСТЕРСКАЯ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24613"/>
            <a:ext cx="4237037" cy="632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70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-1"/>
            <a:ext cx="9251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28" y="876078"/>
            <a:ext cx="3196332" cy="2538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57" y="3633125"/>
            <a:ext cx="3013769" cy="221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28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-1"/>
            <a:ext cx="92515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6230937" cy="4676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56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de-06check.info/photo/56b66da6091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603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2492896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СПАСИБО ЗА ВНИМАНИЕ!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Picture 8" descr="http://forumsmile.ru/u/9/1/1/911c6eb7f2a3bfb8a287285e6b751708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21907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" y="310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620688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Зима – одно из </a:t>
            </a:r>
            <a:r>
              <a:rPr lang="ru-RU" sz="2400" b="1" dirty="0" smtClean="0">
                <a:solidFill>
                  <a:srgbClr val="002060"/>
                </a:solidFill>
              </a:rPr>
              <a:t>красивейших 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четырёх времён </a:t>
            </a:r>
            <a:r>
              <a:rPr lang="ru-RU" sz="2400" b="1" dirty="0" smtClean="0">
                <a:solidFill>
                  <a:srgbClr val="002060"/>
                </a:solidFill>
              </a:rPr>
              <a:t>года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0149"/>
          <a:stretch/>
        </p:blipFill>
        <p:spPr bwMode="auto">
          <a:xfrm>
            <a:off x="1623214" y="1556792"/>
            <a:ext cx="5475616" cy="397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2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" y="-31541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2952328" cy="2952328"/>
          </a:xfrm>
          <a:prstGeom prst="rect">
            <a:avLst/>
          </a:prstGeom>
          <a:ln w="76200">
            <a:solidFill>
              <a:srgbClr val="00206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3987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477996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1744" y="188640"/>
            <a:ext cx="1520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Декабрь</a:t>
            </a:r>
          </a:p>
        </p:txBody>
      </p:sp>
    </p:spTree>
    <p:extLst>
      <p:ext uri="{BB962C8B-B14F-4D97-AF65-F5344CB8AC3E}">
        <p14:creationId xmlns:p14="http://schemas.microsoft.com/office/powerpoint/2010/main" val="1298848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" y="-31541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1744" y="188640"/>
            <a:ext cx="1520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ЯНВАРЬ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21" y="1267648"/>
            <a:ext cx="3133725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52" y="1297297"/>
            <a:ext cx="32305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86" y="3933056"/>
            <a:ext cx="449262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422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" y="-31541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1744" y="188640"/>
            <a:ext cx="180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ФЕВРАЛЬ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9" y="732065"/>
            <a:ext cx="39878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95180"/>
            <a:ext cx="41275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01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72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692696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srgbClr val="FF0000"/>
                </a:solidFill>
              </a:rPr>
              <a:t>СТИХИ О ЗИМЕ -   СОЧИНЯЕМ САМИ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5567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Здравствуй, зимушка – зима!</a:t>
            </a:r>
          </a:p>
          <a:p>
            <a:r>
              <a:rPr lang="ru-RU" dirty="0">
                <a:solidFill>
                  <a:srgbClr val="0070C0"/>
                </a:solidFill>
              </a:rPr>
              <a:t>Снежная красавица</a:t>
            </a:r>
          </a:p>
          <a:p>
            <a:r>
              <a:rPr lang="ru-RU" dirty="0">
                <a:solidFill>
                  <a:srgbClr val="0070C0"/>
                </a:solidFill>
              </a:rPr>
              <a:t>Нарядила ёлки ты</a:t>
            </a:r>
          </a:p>
          <a:p>
            <a:r>
              <a:rPr lang="ru-RU" dirty="0">
                <a:solidFill>
                  <a:srgbClr val="0070C0"/>
                </a:solidFill>
              </a:rPr>
              <a:t>В кружевные платьица</a:t>
            </a:r>
          </a:p>
          <a:p>
            <a:r>
              <a:rPr lang="ru-RU" dirty="0">
                <a:solidFill>
                  <a:srgbClr val="0070C0"/>
                </a:solidFill>
              </a:rPr>
              <a:t>                       (</a:t>
            </a:r>
            <a:r>
              <a:rPr lang="ru-RU" dirty="0" err="1">
                <a:solidFill>
                  <a:srgbClr val="0070C0"/>
                </a:solidFill>
              </a:rPr>
              <a:t>Земцов</a:t>
            </a:r>
            <a:r>
              <a:rPr lang="ru-RU" dirty="0">
                <a:solidFill>
                  <a:srgbClr val="0070C0"/>
                </a:solidFill>
              </a:rPr>
              <a:t> Даниил, 10 </a:t>
            </a:r>
            <a:r>
              <a:rPr lang="ru-RU" dirty="0" smtClean="0">
                <a:solidFill>
                  <a:srgbClr val="0070C0"/>
                </a:solidFill>
              </a:rPr>
              <a:t>лет)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На улице мороз</a:t>
            </a:r>
          </a:p>
          <a:p>
            <a:r>
              <a:rPr lang="ru-RU" dirty="0">
                <a:solidFill>
                  <a:srgbClr val="0070C0"/>
                </a:solidFill>
              </a:rPr>
              <a:t>Щиплет щёки,  щиплет нос</a:t>
            </a:r>
          </a:p>
          <a:p>
            <a:r>
              <a:rPr lang="ru-RU" dirty="0">
                <a:solidFill>
                  <a:srgbClr val="0070C0"/>
                </a:solidFill>
              </a:rPr>
              <a:t>Будем прыгать и скакать</a:t>
            </a:r>
          </a:p>
          <a:p>
            <a:r>
              <a:rPr lang="ru-RU" dirty="0">
                <a:solidFill>
                  <a:srgbClr val="0070C0"/>
                </a:solidFill>
              </a:rPr>
              <a:t>От мороза убегать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(Селиванова Любовь, 10 лет)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На улице мороз</a:t>
            </a:r>
          </a:p>
          <a:p>
            <a:r>
              <a:rPr lang="ru-RU" dirty="0">
                <a:solidFill>
                  <a:srgbClr val="0070C0"/>
                </a:solidFill>
              </a:rPr>
              <a:t>Укрою шарфом нос</a:t>
            </a:r>
          </a:p>
          <a:p>
            <a:r>
              <a:rPr lang="ru-RU" dirty="0">
                <a:solidFill>
                  <a:srgbClr val="0070C0"/>
                </a:solidFill>
              </a:rPr>
              <a:t>Одену шубку и сапожки</a:t>
            </a:r>
          </a:p>
          <a:p>
            <a:r>
              <a:rPr lang="ru-RU" dirty="0">
                <a:solidFill>
                  <a:srgbClr val="0070C0"/>
                </a:solidFill>
              </a:rPr>
              <a:t>И побегу я по </a:t>
            </a:r>
            <a:r>
              <a:rPr lang="ru-RU" dirty="0" smtClean="0">
                <a:solidFill>
                  <a:srgbClr val="0070C0"/>
                </a:solidFill>
              </a:rPr>
              <a:t>дорожке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(Макаренкова Евгения, 10 лет)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377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97723" y="620688"/>
            <a:ext cx="3212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ЗАГАДКИ О ЗИМЕ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1723" y="174145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Жарким летом на плоту</a:t>
            </a:r>
          </a:p>
          <a:p>
            <a:r>
              <a:rPr lang="ru-RU" dirty="0">
                <a:solidFill>
                  <a:srgbClr val="0070C0"/>
                </a:solidFill>
              </a:rPr>
              <a:t>По волнам я проплыву.</a:t>
            </a:r>
          </a:p>
          <a:p>
            <a:r>
              <a:rPr lang="ru-RU" dirty="0">
                <a:solidFill>
                  <a:srgbClr val="0070C0"/>
                </a:solidFill>
              </a:rPr>
              <a:t>А зимой не нужен плот —</a:t>
            </a:r>
          </a:p>
          <a:p>
            <a:r>
              <a:rPr lang="ru-RU" dirty="0">
                <a:solidFill>
                  <a:srgbClr val="0070C0"/>
                </a:solidFill>
              </a:rPr>
              <a:t>Превратились волны </a:t>
            </a:r>
            <a:r>
              <a:rPr lang="ru-RU" dirty="0" smtClean="0">
                <a:solidFill>
                  <a:srgbClr val="0070C0"/>
                </a:solidFill>
              </a:rPr>
              <a:t>в……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8449"/>
            <a:ext cx="2479923" cy="24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82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377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11723" y="174145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Жарким летом на плоту</a:t>
            </a:r>
          </a:p>
          <a:p>
            <a:r>
              <a:rPr lang="ru-RU" dirty="0">
                <a:solidFill>
                  <a:srgbClr val="0070C0"/>
                </a:solidFill>
              </a:rPr>
              <a:t>По волнам я проплыву.</a:t>
            </a:r>
          </a:p>
          <a:p>
            <a:r>
              <a:rPr lang="ru-RU" dirty="0">
                <a:solidFill>
                  <a:srgbClr val="0070C0"/>
                </a:solidFill>
              </a:rPr>
              <a:t>А зимой не нужен плот —</a:t>
            </a:r>
          </a:p>
          <a:p>
            <a:r>
              <a:rPr lang="ru-RU" dirty="0">
                <a:solidFill>
                  <a:srgbClr val="0070C0"/>
                </a:solidFill>
              </a:rPr>
              <a:t>Превратились волны </a:t>
            </a:r>
            <a:r>
              <a:rPr lang="ru-RU" dirty="0" smtClean="0">
                <a:solidFill>
                  <a:srgbClr val="0070C0"/>
                </a:solidFill>
              </a:rPr>
              <a:t>в……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08449"/>
            <a:ext cx="2479923" cy="24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456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2377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577287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984" y="38610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397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Я как песчинка мал,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землю покрываю;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Я из воды,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А с воздуха летаю;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Как пух лежу я на полях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как алмаз блещу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При солнечных лучах.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575"/>
            <a:ext cx="5218517" cy="2907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6891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164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home</cp:lastModifiedBy>
  <cp:revision>39</cp:revision>
  <dcterms:created xsi:type="dcterms:W3CDTF">2016-11-29T16:33:15Z</dcterms:created>
  <dcterms:modified xsi:type="dcterms:W3CDTF">2025-03-15T16:57:50Z</dcterms:modified>
</cp:coreProperties>
</file>