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5" r:id="rId4"/>
    <p:sldId id="266" r:id="rId5"/>
    <p:sldId id="268" r:id="rId6"/>
    <p:sldId id="269" r:id="rId7"/>
    <p:sldId id="270" r:id="rId8"/>
    <p:sldId id="271" r:id="rId9"/>
    <p:sldId id="273" r:id="rId10"/>
    <p:sldId id="274" r:id="rId11"/>
    <p:sldId id="259" r:id="rId12"/>
    <p:sldId id="260" r:id="rId13"/>
    <p:sldId id="261" r:id="rId14"/>
    <p:sldId id="262" r:id="rId15"/>
    <p:sldId id="272" r:id="rId16"/>
    <p:sldId id="275" r:id="rId17"/>
    <p:sldId id="263" r:id="rId18"/>
    <p:sldId id="2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84A56-E6C8-4BBF-9473-FF2943A0CDB4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8C27C-9903-4F2F-B4EE-D2AC91436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8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644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1667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8829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2005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4151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845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AA64-65F3-4F9D-AC63-9C97899ACAEA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9514-17BA-41EC-8811-44E18AD8B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3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AA64-65F3-4F9D-AC63-9C97899ACAEA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9514-17BA-41EC-8811-44E18AD8B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66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AA64-65F3-4F9D-AC63-9C97899ACAEA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9514-17BA-41EC-8811-44E18AD8B0A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3059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AA64-65F3-4F9D-AC63-9C97899ACAEA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9514-17BA-41EC-8811-44E18AD8B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107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AA64-65F3-4F9D-AC63-9C97899ACAEA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9514-17BA-41EC-8811-44E18AD8B0A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2525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AA64-65F3-4F9D-AC63-9C97899ACAEA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9514-17BA-41EC-8811-44E18AD8B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806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AA64-65F3-4F9D-AC63-9C97899ACAEA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9514-17BA-41EC-8811-44E18AD8B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602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AA64-65F3-4F9D-AC63-9C97899ACAEA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9514-17BA-41EC-8811-44E18AD8B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2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AA64-65F3-4F9D-AC63-9C97899ACAEA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9514-17BA-41EC-8811-44E18AD8B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18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AA64-65F3-4F9D-AC63-9C97899ACAEA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9514-17BA-41EC-8811-44E18AD8B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61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AA64-65F3-4F9D-AC63-9C97899ACAEA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9514-17BA-41EC-8811-44E18AD8B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30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AA64-65F3-4F9D-AC63-9C97899ACAEA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9514-17BA-41EC-8811-44E18AD8B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50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AA64-65F3-4F9D-AC63-9C97899ACAEA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9514-17BA-41EC-8811-44E18AD8B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5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AA64-65F3-4F9D-AC63-9C97899ACAEA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9514-17BA-41EC-8811-44E18AD8B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AA64-65F3-4F9D-AC63-9C97899ACAEA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9514-17BA-41EC-8811-44E18AD8B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AA64-65F3-4F9D-AC63-9C97899ACAEA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9514-17BA-41EC-8811-44E18AD8B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7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BAA64-65F3-4F9D-AC63-9C97899ACAEA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A39514-17BA-41EC-8811-44E18AD8B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2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608" y="923544"/>
            <a:ext cx="10186415" cy="1947672"/>
          </a:xfrm>
        </p:spPr>
        <p:txBody>
          <a:bodyPr/>
          <a:lstStyle/>
          <a:p>
            <a:pPr algn="ctr"/>
            <a:r>
              <a:rPr lang="ru-RU" dirty="0" smtClean="0"/>
              <a:t>Аддитивные технологии в образовательном процессе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9016" y="3895344"/>
            <a:ext cx="9144000" cy="1938528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Учитель </a:t>
            </a:r>
            <a:r>
              <a:rPr lang="ru-RU" dirty="0" smtClean="0"/>
              <a:t>«Труд (</a:t>
            </a:r>
            <a:r>
              <a:rPr lang="ru-RU" dirty="0" smtClean="0"/>
              <a:t> </a:t>
            </a:r>
            <a:r>
              <a:rPr lang="ru-RU" dirty="0" smtClean="0"/>
              <a:t>технологии </a:t>
            </a:r>
            <a:r>
              <a:rPr lang="ru-RU" dirty="0" smtClean="0"/>
              <a:t>)МАОУ «</a:t>
            </a:r>
            <a:r>
              <a:rPr lang="ru-RU" dirty="0" smtClean="0"/>
              <a:t>СШ19»</a:t>
            </a:r>
          </a:p>
          <a:p>
            <a:pPr algn="r"/>
            <a:r>
              <a:rPr lang="ru-RU" dirty="0" smtClean="0"/>
              <a:t>Косогор Оксана Александровна</a:t>
            </a:r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ctr"/>
            <a:r>
              <a:rPr lang="ru-RU" dirty="0"/>
              <a:t>г</a:t>
            </a:r>
            <a:r>
              <a:rPr lang="ru-RU" dirty="0" smtClean="0"/>
              <a:t>. Хабаровск 2025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18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Аддитивные технологии в </a:t>
            </a:r>
            <a:r>
              <a:rPr lang="ru-RU" b="1" dirty="0" smtClean="0"/>
              <a:t>строительстве</a:t>
            </a:r>
            <a:endParaRPr lang="ru-RU" dirty="0"/>
          </a:p>
        </p:txBody>
      </p:sp>
      <p:pic>
        <p:nvPicPr>
          <p:cNvPr id="10242" name="Picture 2" descr="Ð°Ð´Ð´Ð¸ÑÐ¸Ð²Ð½ÑÐµ_ÑÐµÑÐ½Ð¾Ð»Ð¾Ð³Ð¸Ð¸_Ð¾ÑÐµÐ»Ñ_Ð½Ð°_ÑÐ¸Ð»Ð»Ð¸Ð¿Ð¸Ð½Ð°Ñ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987" y="2103564"/>
            <a:ext cx="8790064" cy="399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9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происходит 3</a:t>
            </a:r>
            <a:r>
              <a:rPr lang="en-US" dirty="0" smtClean="0"/>
              <a:t>D</a:t>
            </a:r>
            <a:r>
              <a:rPr lang="ru-RU" dirty="0" smtClean="0"/>
              <a:t> печать?</a:t>
            </a:r>
            <a:endParaRPr lang="ru-RU" dirty="0"/>
          </a:p>
        </p:txBody>
      </p:sp>
      <p:pic>
        <p:nvPicPr>
          <p:cNvPr id="3074" name="Picture 2" descr="ÐÐ°ÑÑÐ¸Ð½ÐºÐ¸ Ð¿Ð¾ Ð·Ð°Ð¿ÑÐ¾ÑÑ ÐºÐ°Ðº Ð¿ÑÐ¾Ð¸ÑÑÐ¾Ð´Ð¸Ñ 3d Ð¿ÐµÑÐ°ÑÑ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102" y="1756759"/>
            <a:ext cx="7809132" cy="469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3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¸Ð´Ðµ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8"/>
          <a:stretch/>
        </p:blipFill>
        <p:spPr bwMode="auto">
          <a:xfrm>
            <a:off x="30480" y="0"/>
            <a:ext cx="12131039" cy="682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Этап. Идея.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Что я хочу получить в итоге?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6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4" b="195"/>
          <a:stretch/>
        </p:blipFill>
        <p:spPr bwMode="auto">
          <a:xfrm>
            <a:off x="0" y="30480"/>
            <a:ext cx="12192000" cy="707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Этап. Модель.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33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Этап. Подготовка модели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182" y="1721677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Исправление ошибок</a:t>
            </a:r>
          </a:p>
          <a:p>
            <a:endParaRPr lang="ru-RU" dirty="0"/>
          </a:p>
        </p:txBody>
      </p:sp>
      <p:pic>
        <p:nvPicPr>
          <p:cNvPr id="6146" name="Picture 2" descr="ÐÐ°ÑÑÐ¸Ð½ÐºÐ¸ Ð¿Ð¾ Ð·Ð°Ð¿ÑÐ¾ÑÑ Ð¾ÑÐ¸Ð±ÐºÐ¸ Ð² 3d Ð¼Ð¾Ð´ÐµÐ»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0" y="2286953"/>
            <a:ext cx="309562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ÑÐ¸Ð½ÐºÐ¸ Ð¿Ð¾ Ð·Ð°Ð¿ÑÐ¾ÑÑ Ð¾ÑÐ¸Ð±ÐºÐ¸ Ð² 3d Ð¼Ð¾Ð´ÐµÐ»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377" y="2454593"/>
            <a:ext cx="6072949" cy="372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5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Этап. Подготовка модели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49109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err="1" smtClean="0"/>
              <a:t>Слайсинг</a:t>
            </a:r>
            <a:endParaRPr lang="ru-RU" dirty="0"/>
          </a:p>
        </p:txBody>
      </p:sp>
      <p:pic>
        <p:nvPicPr>
          <p:cNvPr id="7174" name="Picture 6" descr="ÐÐ°ÑÑÐ¸Ð½ÐºÐ¸ Ð¿Ð¾ Ð·Ð°Ð¿ÑÐ¾ÑÑ ÑÐ»Ð°Ð¹ÑÐµÑ Ð¿ÑÐ¾Ð³ÑÐ°Ð¼Ð¼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375" y="2442280"/>
            <a:ext cx="4983479" cy="374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ÐÐ°ÑÑÐ¸Ð½ÐºÐ¸ Ð¿Ð¾ Ð·Ð°Ð¿ÑÐ¾ÑÑ ÑÐ»Ð°Ð¹ÑÐµÑ Ð¿ÑÐ¾Ð³ÑÐ°Ð¼Ð¼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5" y="2331297"/>
            <a:ext cx="5970905" cy="398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8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Устройство 3</a:t>
            </a:r>
            <a:r>
              <a:rPr lang="en-US" dirty="0" smtClean="0"/>
              <a:t>D</a:t>
            </a:r>
            <a:r>
              <a:rPr lang="ru-RU" dirty="0" smtClean="0"/>
              <a:t> принтера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ÑÑÑÑÐ¾Ð¹ÑÑÐ²Ð¾ 3d Ð¿ÑÐ¸Ð½ÑÐµÑÐ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075" y="1183666"/>
            <a:ext cx="5769186" cy="54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9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Этап. Печать</a:t>
            </a:r>
            <a:endParaRPr lang="ru-RU" dirty="0"/>
          </a:p>
        </p:txBody>
      </p:sp>
      <p:pic>
        <p:nvPicPr>
          <p:cNvPr id="8194" name="Picture 2" descr="ÐÐ°ÑÑÐ¸Ð½ÐºÐ¸ Ð¿Ð¾ Ð·Ð°Ð¿ÑÐ¾ÑÑ ÐºÐ°Ðº Ð¿ÑÐ¾Ð¸ÑÑÐ¾Ð´Ð¸Ñ 3d Ð¿ÐµÑÐ°ÑÑ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5853" y="2160588"/>
            <a:ext cx="6900332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5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79" t="7625" r="6618"/>
          <a:stretch/>
        </p:blipFill>
        <p:spPr>
          <a:xfrm>
            <a:off x="228600" y="-63250"/>
            <a:ext cx="11619350" cy="71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Аддитивные технологии, что это?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03705"/>
            <a:ext cx="843580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Аддитивные </a:t>
            </a:r>
            <a:r>
              <a:rPr lang="ru-RU" dirty="0" smtClean="0"/>
              <a:t>технологии </a:t>
            </a:r>
            <a:r>
              <a:rPr lang="ru-RU" dirty="0"/>
              <a:t>– </a:t>
            </a:r>
            <a:r>
              <a:rPr lang="ru-RU" dirty="0" smtClean="0"/>
              <a:t>это послойное </a:t>
            </a:r>
            <a:r>
              <a:rPr lang="ru-RU" dirty="0"/>
              <a:t>наращивание и синтез объекта с помощью компьютерных 3d </a:t>
            </a:r>
            <a:r>
              <a:rPr lang="ru-RU" dirty="0" smtClean="0"/>
              <a:t>технологий.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ÐÐ´Ð´Ð¸ÑÐ¸Ð²Ð½ÑÐµ ÑÐµÑÐ½Ð¾Ð»Ð¾Ð³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80" y="2699636"/>
            <a:ext cx="3444240" cy="181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96" y="3065396"/>
            <a:ext cx="2625219" cy="262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ÐÐ°ÑÑÐ¸Ð½ÐºÐ¸ Ð¿Ð¾ Ð·Ð°Ð¿ÑÐ¾ÑÑ ÑÐµÑÐ´ÑÐµ 3d Ð¿ÐµÑÐ°ÑÑ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984" y="3263516"/>
            <a:ext cx="3399995" cy="225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ÐÐ°ÑÑÐ¸Ð½ÐºÐ¸ Ð¿Ð¾ Ð·Ð°Ð¿ÑÐ¾ÑÑ Ð¼Ð°ÐºÐµÑ 3d Ð¿ÐµÑÐ°ÑÑ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826" y="4939589"/>
            <a:ext cx="3392294" cy="17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85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ru-RU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ИСТОРИЯ 3D ПРИНТЕРОВ</a:t>
            </a:r>
            <a:endParaRPr sz="36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9" name="Google Shape;159;p20"/>
          <p:cNvSpPr txBox="1">
            <a:spLocks noGrp="1"/>
          </p:cNvSpPr>
          <p:nvPr>
            <p:ph idx="1"/>
          </p:nvPr>
        </p:nvSpPr>
        <p:spPr>
          <a:xfrm>
            <a:off x="229278" y="2480629"/>
            <a:ext cx="9784720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</a:pPr>
            <a:r>
              <a:rPr lang="ru-RU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1986 год, SLA-установка, Чарльз </a:t>
            </a:r>
            <a:r>
              <a:rPr lang="ru-RU" sz="1800" b="0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Халл</a:t>
            </a:r>
            <a:endParaRPr sz="18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</a:pPr>
            <a:r>
              <a:rPr lang="ru-RU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1988 год, SLA-250, компания 3D </a:t>
            </a:r>
            <a:r>
              <a:rPr lang="ru-RU" sz="1800" b="0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Systems</a:t>
            </a:r>
            <a:r>
              <a:rPr lang="ru-RU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, под руководством Чарльза </a:t>
            </a:r>
            <a:r>
              <a:rPr lang="ru-RU" sz="1800" b="0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Халла</a:t>
            </a:r>
            <a:endParaRPr sz="18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</a:pPr>
            <a:r>
              <a:rPr lang="ru-RU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1990 год, создание метода FDM, компания </a:t>
            </a:r>
            <a:r>
              <a:rPr lang="ru-RU" sz="1800" b="0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Stratasys</a:t>
            </a:r>
            <a:r>
              <a:rPr lang="ru-RU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, под руководством Скотт </a:t>
            </a:r>
            <a:r>
              <a:rPr lang="ru-RU" sz="1800" b="0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Крампа</a:t>
            </a:r>
            <a:endParaRPr sz="18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</a:pPr>
            <a:r>
              <a:rPr lang="ru-RU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1995 год, официальное введение понятий 3D – печать и 3D – принтер, компания Z </a:t>
            </a:r>
            <a:r>
              <a:rPr lang="ru-RU" sz="1800" b="0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Corp</a:t>
            </a:r>
            <a:r>
              <a:rPr lang="ru-RU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&amp; EZONE</a:t>
            </a:r>
            <a:endParaRPr sz="18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579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16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ru-RU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Классификация 3D принтеров</a:t>
            </a:r>
            <a:endParaRPr sz="36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5" name="Google Shape;165;p21"/>
          <p:cNvSpPr txBox="1">
            <a:spLocks noGrp="1"/>
          </p:cNvSpPr>
          <p:nvPr>
            <p:ph idx="1"/>
          </p:nvPr>
        </p:nvSpPr>
        <p:spPr>
          <a:xfrm>
            <a:off x="677334" y="1408371"/>
            <a:ext cx="8596668" cy="524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None/>
            </a:pPr>
            <a:r>
              <a:rPr lang="ru-RU" sz="18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FDM </a:t>
            </a:r>
            <a:r>
              <a:rPr lang="ru-RU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ru-RU" sz="1800" b="0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Fused</a:t>
            </a:r>
            <a:r>
              <a:rPr lang="ru-RU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800" b="0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Deposition</a:t>
            </a:r>
            <a:r>
              <a:rPr lang="ru-RU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800" b="0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modeling</a:t>
            </a:r>
            <a:r>
              <a:rPr lang="ru-RU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) Метод послойного наплавления</a:t>
            </a:r>
            <a:endParaRPr sz="18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6" name="Google Shape;16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485" y="1766501"/>
            <a:ext cx="9051553" cy="5091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6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16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ru-RU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Классификация 3D принтеров</a:t>
            </a:r>
            <a:endParaRPr sz="36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9" name="Google Shape;179;p23"/>
          <p:cNvSpPr txBox="1">
            <a:spLocks noGrp="1"/>
          </p:cNvSpPr>
          <p:nvPr>
            <p:ph idx="1"/>
          </p:nvPr>
        </p:nvSpPr>
        <p:spPr>
          <a:xfrm>
            <a:off x="677334" y="1326292"/>
            <a:ext cx="9339877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None/>
            </a:pPr>
            <a:r>
              <a:rPr lang="ru-RU" sz="18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LENS </a:t>
            </a:r>
            <a:r>
              <a:rPr lang="ru-RU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ru-RU" sz="1800" b="0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Laser</a:t>
            </a:r>
            <a:r>
              <a:rPr lang="ru-RU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800" b="0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Engineered</a:t>
            </a:r>
            <a:r>
              <a:rPr lang="ru-RU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800" b="0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Net</a:t>
            </a:r>
            <a:r>
              <a:rPr lang="ru-RU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800" b="0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Shaping</a:t>
            </a:r>
            <a:r>
              <a:rPr lang="ru-RU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) Лазерное инженерное </a:t>
            </a:r>
            <a:r>
              <a:rPr lang="ru-RU" sz="1800" b="0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нето</a:t>
            </a:r>
            <a:r>
              <a:rPr lang="ru-RU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формирование</a:t>
            </a:r>
            <a:endParaRPr sz="18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0" name="Google Shape;18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1833949"/>
            <a:ext cx="8931646" cy="5024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9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16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ru-RU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Классификация 3D принтеров</a:t>
            </a:r>
            <a:endParaRPr sz="36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p24"/>
          <p:cNvSpPr txBox="1">
            <a:spLocks noGrp="1"/>
          </p:cNvSpPr>
          <p:nvPr>
            <p:ph idx="1"/>
          </p:nvPr>
        </p:nvSpPr>
        <p:spPr>
          <a:xfrm>
            <a:off x="677334" y="1326292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None/>
            </a:pPr>
            <a:r>
              <a:rPr lang="ru-RU" sz="18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LOM </a:t>
            </a:r>
            <a:r>
              <a:rPr lang="ru-RU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ru-RU" sz="1800" b="0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Laminated</a:t>
            </a:r>
            <a:r>
              <a:rPr lang="ru-RU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800" b="0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Object</a:t>
            </a:r>
            <a:r>
              <a:rPr lang="ru-RU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800" b="0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Manufacturing</a:t>
            </a:r>
            <a:r>
              <a:rPr lang="ru-RU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) Метод </a:t>
            </a:r>
            <a:r>
              <a:rPr lang="ru-RU" sz="1800" b="0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ламинированние</a:t>
            </a:r>
            <a:r>
              <a:rPr lang="ru-RU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объектов</a:t>
            </a:r>
            <a:endParaRPr sz="18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7" name="Google Shape;18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0476" y="1714500"/>
            <a:ext cx="6841524" cy="5131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8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16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ru-RU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Классификация 3D принтеров</a:t>
            </a:r>
            <a:endParaRPr sz="36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3" name="Google Shape;193;p25"/>
          <p:cNvSpPr txBox="1">
            <a:spLocks noGrp="1"/>
          </p:cNvSpPr>
          <p:nvPr>
            <p:ph idx="1"/>
          </p:nvPr>
        </p:nvSpPr>
        <p:spPr>
          <a:xfrm>
            <a:off x="677334" y="1326292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None/>
            </a:pPr>
            <a:r>
              <a:rPr lang="ru-RU" sz="18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SL </a:t>
            </a:r>
            <a:r>
              <a:rPr lang="ru-RU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ru-RU" sz="1800" b="0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Stereolithography</a:t>
            </a:r>
            <a:r>
              <a:rPr lang="ru-RU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) </a:t>
            </a:r>
            <a:r>
              <a:rPr lang="ru-RU" sz="1800" b="0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Стереолитография</a:t>
            </a:r>
            <a:endParaRPr sz="18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4" name="Google Shape;19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750" y="1714500"/>
            <a:ext cx="642937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2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16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ru-RU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Классификация 3D принтеров</a:t>
            </a:r>
            <a:endParaRPr sz="36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0" name="Google Shape;200;p26"/>
          <p:cNvSpPr txBox="1">
            <a:spLocks noGrp="1"/>
          </p:cNvSpPr>
          <p:nvPr>
            <p:ph idx="1"/>
          </p:nvPr>
        </p:nvSpPr>
        <p:spPr>
          <a:xfrm>
            <a:off x="677334" y="1326292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None/>
            </a:pPr>
            <a:r>
              <a:rPr lang="ru-RU" sz="18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LS </a:t>
            </a:r>
            <a:r>
              <a:rPr lang="ru-RU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ru-RU" sz="1800" b="0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Laser</a:t>
            </a:r>
            <a:r>
              <a:rPr lang="ru-RU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800" b="0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Sintering</a:t>
            </a:r>
            <a:r>
              <a:rPr lang="ru-RU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) Лазерное спекание</a:t>
            </a:r>
            <a:endParaRPr sz="18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1" name="Google Shape;20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973" y="171450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22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Аддитивные технологии в </a:t>
            </a:r>
            <a:r>
              <a:rPr lang="ru-RU" b="1" dirty="0" smtClean="0"/>
              <a:t>машиностроении</a:t>
            </a:r>
            <a:endParaRPr lang="ru-RU" dirty="0"/>
          </a:p>
        </p:txBody>
      </p:sp>
      <p:pic>
        <p:nvPicPr>
          <p:cNvPr id="9219" name="Picture 3" descr="Ð°Ð´Ð´Ð¸ÑÐ¸Ð²Ð½ÑÐµ_ÑÐµÑÐ½Ð¾Ð»Ð¾Ð³Ð¸Ð¸_Ð²_Ð¼Ð°ÑÐ¸Ð½Ð¾ÑÑÑÐ¾ÐµÐ½Ð¸Ð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103" y="2112708"/>
            <a:ext cx="8749832" cy="397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2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260</TotalTime>
  <Words>195</Words>
  <Application>Microsoft Office PowerPoint</Application>
  <PresentationFormat>Произвольный</PresentationFormat>
  <Paragraphs>35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Аддитивные технологии в образовательном процессе</vt:lpstr>
      <vt:lpstr>Аддитивные технологии, что это?</vt:lpstr>
      <vt:lpstr>ИСТОРИЯ 3D ПРИНТЕРОВ</vt:lpstr>
      <vt:lpstr>Классификация 3D принтеров</vt:lpstr>
      <vt:lpstr>Классификация 3D принтеров</vt:lpstr>
      <vt:lpstr>Классификация 3D принтеров</vt:lpstr>
      <vt:lpstr>Классификация 3D принтеров</vt:lpstr>
      <vt:lpstr>Классификация 3D принтеров</vt:lpstr>
      <vt:lpstr>Аддитивные технологии в машиностроении</vt:lpstr>
      <vt:lpstr>Аддитивные технологии в строительстве</vt:lpstr>
      <vt:lpstr>Как происходит 3D печать?</vt:lpstr>
      <vt:lpstr>1 Этап. Идея.</vt:lpstr>
      <vt:lpstr>2 Этап. Модель.</vt:lpstr>
      <vt:lpstr>3 Этап. Подготовка модели</vt:lpstr>
      <vt:lpstr>3 Этап. Подготовка модели</vt:lpstr>
      <vt:lpstr>Устройство 3D принтера</vt:lpstr>
      <vt:lpstr>4 Этап. Печать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Аддитивные технологии в образовательном процессе</dc:title>
  <dc:creator>Виктор Лукашевич</dc:creator>
  <cp:lastModifiedBy>DI</cp:lastModifiedBy>
  <cp:revision>14</cp:revision>
  <dcterms:created xsi:type="dcterms:W3CDTF">2019-07-05T13:18:06Z</dcterms:created>
  <dcterms:modified xsi:type="dcterms:W3CDTF">2025-03-17T12:11:12Z</dcterms:modified>
</cp:coreProperties>
</file>