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595" r:id="rId2"/>
    <p:sldId id="464" r:id="rId3"/>
    <p:sldId id="466" r:id="rId4"/>
    <p:sldId id="273" r:id="rId5"/>
    <p:sldId id="272" r:id="rId6"/>
    <p:sldId id="274" r:id="rId7"/>
    <p:sldId id="276" r:id="rId8"/>
    <p:sldId id="277" r:id="rId9"/>
    <p:sldId id="275" r:id="rId10"/>
    <p:sldId id="478" r:id="rId11"/>
    <p:sldId id="479" r:id="rId12"/>
    <p:sldId id="480" r:id="rId13"/>
    <p:sldId id="471" r:id="rId14"/>
    <p:sldId id="472" r:id="rId15"/>
    <p:sldId id="280" r:id="rId16"/>
    <p:sldId id="591" r:id="rId17"/>
    <p:sldId id="282" r:id="rId18"/>
    <p:sldId id="283" r:id="rId19"/>
    <p:sldId id="287" r:id="rId20"/>
    <p:sldId id="484" r:id="rId21"/>
    <p:sldId id="488" r:id="rId22"/>
    <p:sldId id="492" r:id="rId23"/>
    <p:sldId id="290" r:id="rId24"/>
    <p:sldId id="493" r:id="rId25"/>
    <p:sldId id="295" r:id="rId26"/>
    <p:sldId id="298" r:id="rId27"/>
    <p:sldId id="299" r:id="rId28"/>
    <p:sldId id="302" r:id="rId29"/>
    <p:sldId id="305" r:id="rId30"/>
    <p:sldId id="313" r:id="rId31"/>
    <p:sldId id="495" r:id="rId32"/>
    <p:sldId id="503" r:id="rId33"/>
    <p:sldId id="331" r:id="rId34"/>
    <p:sldId id="583" r:id="rId35"/>
    <p:sldId id="332" r:id="rId36"/>
    <p:sldId id="333" r:id="rId37"/>
    <p:sldId id="335" r:id="rId38"/>
    <p:sldId id="339" r:id="rId39"/>
    <p:sldId id="341" r:id="rId40"/>
    <p:sldId id="34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803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wipe dir="u"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857232"/>
            <a:ext cx="7000924" cy="2071702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«Народные промыслы»</a:t>
            </a:r>
            <a:br>
              <a:rPr lang="ru-RU" sz="4400" dirty="0" smtClean="0">
                <a:solidFill>
                  <a:srgbClr val="FF0000"/>
                </a:solidFill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857892"/>
            <a:ext cx="4143404" cy="57150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Выполнила :Атаманова С.А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02" name="Picture 2" descr="https://s01.yapfiles.ru/files/532231/verhuzo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3" y="4000504"/>
            <a:ext cx="7347909" cy="1714512"/>
          </a:xfrm>
          <a:prstGeom prst="rect">
            <a:avLst/>
          </a:prstGeom>
          <a:noFill/>
        </p:spPr>
      </p:pic>
      <p:pic>
        <p:nvPicPr>
          <p:cNvPr id="1026" name="Picture 2" descr="C:\Users\1\Desktop\Картинки Анимации война\1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5503" y="0"/>
            <a:ext cx="9215460" cy="650083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Desktop\хохлома\images_15928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хохлома\5d6ab0ddb6b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43042" y="785794"/>
            <a:ext cx="6686570" cy="550072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Desktop\хохлома\7621941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62" y="857232"/>
            <a:ext cx="7143800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хохлома\3_00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500042"/>
            <a:ext cx="7858180" cy="578647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хохлома\0011-013-Travnyj-ornamen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6275" y="790574"/>
            <a:ext cx="7791450" cy="549594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5857892"/>
            <a:ext cx="5755020" cy="71438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00B0F0"/>
                </a:solidFill>
              </a:rPr>
              <a:t>Голубая Гжель</a:t>
            </a:r>
            <a:endParaRPr lang="ru-RU" sz="4000" b="1" i="1" dirty="0">
              <a:solidFill>
                <a:srgbClr val="00B0F0"/>
              </a:solidFill>
            </a:endParaRPr>
          </a:p>
        </p:txBody>
      </p:sp>
      <p:pic>
        <p:nvPicPr>
          <p:cNvPr id="29698" name="Picture 2" descr="https://s02.yapfiles.ru/files/1791998/horovod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14282" y="214290"/>
            <a:ext cx="8643998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66"/>
            <a:ext cx="8643998" cy="400052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ru-RU" sz="3100" b="1" i="1" dirty="0" smtClean="0">
                <a:solidFill>
                  <a:srgbClr val="C00000"/>
                </a:solidFill>
              </a:rPr>
              <a:t>  </a:t>
            </a:r>
            <a:r>
              <a:rPr lang="ru-RU" sz="2600" b="1" i="1" dirty="0" smtClean="0">
                <a:solidFill>
                  <a:srgbClr val="C00000"/>
                </a:solidFill>
              </a:rPr>
              <a:t>Искусство Гжель - это производство и украшение керамики, фарфора, керамических изделий и украшений. С исторической точки зрения Гжель - это район, который состоит из 27 деревень и носящий название Гжельский Куст. Расположен в 60 километрах от Москвы. </a:t>
            </a:r>
          </a:p>
          <a:p>
            <a:pPr lvl="0">
              <a:buNone/>
            </a:pPr>
            <a:r>
              <a:rPr lang="ru-RU" sz="2600" b="1" i="1" dirty="0" smtClean="0">
                <a:solidFill>
                  <a:srgbClr val="C00000"/>
                </a:solidFill>
              </a:rPr>
              <a:t>   Издавна гжель славилась своими глинами, из которой создавалась различная утварь, посуда, сосуды и др. В основном это голубые, синеватые оттенки, особый мазок кисти, который образует форму и её тень. Традиционными считаются изображения птиц, цветов (в основном роз) и узоров.</a:t>
            </a:r>
          </a:p>
          <a:p>
            <a:endParaRPr lang="ru-RU" sz="2600" dirty="0"/>
          </a:p>
        </p:txBody>
      </p:sp>
      <p:pic>
        <p:nvPicPr>
          <p:cNvPr id="28673" name="Picture 1" descr="C:\Users\1\Downloads\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0" cy="6500858"/>
          </a:xfrm>
          <a:prstGeom prst="rect">
            <a:avLst/>
          </a:prstGeom>
          <a:noFill/>
        </p:spPr>
      </p:pic>
      <p:pic>
        <p:nvPicPr>
          <p:cNvPr id="28677" name="Picture 5" descr="https://glass-pt.ru/galereya/gzhel/images/GL-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357694"/>
            <a:ext cx="8572560" cy="250030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P\Desktop\гжель\50534677_29062005201729_G164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43042" y="642918"/>
            <a:ext cx="5929354" cy="5616594"/>
          </a:xfrm>
          <a:prstGeom prst="rect">
            <a:avLst/>
          </a:prstGeom>
          <a:noFill/>
        </p:spPr>
      </p:pic>
      <p:pic>
        <p:nvPicPr>
          <p:cNvPr id="6" name="Picture 1" descr="C:\Users\1\Downloads\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8572560" cy="642939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HP\Desktop\гжель\103710945_large_0_6cfc8_35df297d_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28" y="285728"/>
            <a:ext cx="5715040" cy="6429420"/>
          </a:xfrm>
          <a:prstGeom prst="rect">
            <a:avLst/>
          </a:prstGeom>
          <a:noFill/>
        </p:spPr>
      </p:pic>
      <p:pic>
        <p:nvPicPr>
          <p:cNvPr id="3" name="Picture 1" descr="C:\Users\1\Downloads\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8572560" cy="642939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HP\Desktop\гжель\84002271_093149313508ec61b3352fa0c719889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0850" y="774700"/>
            <a:ext cx="8242300" cy="53086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429264"/>
            <a:ext cx="8183880" cy="1071570"/>
          </a:xfrm>
        </p:spPr>
        <p:txBody>
          <a:bodyPr>
            <a:normAutofit/>
          </a:bodyPr>
          <a:lstStyle/>
          <a:p>
            <a:r>
              <a:rPr lang="ru-RU" sz="6000" i="1" dirty="0" smtClean="0">
                <a:solidFill>
                  <a:srgbClr val="FF0000"/>
                </a:solidFill>
              </a:rPr>
              <a:t>Золотая Хохлома</a:t>
            </a:r>
            <a:endParaRPr lang="ru-RU" sz="6000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256102"/>
          </a:xfrm>
          <a:solidFill>
            <a:srgbClr val="FFFF00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   </a:t>
            </a:r>
            <a:r>
              <a:rPr lang="ru-RU" sz="2000" b="1" i="1" dirty="0" smtClean="0">
                <a:solidFill>
                  <a:srgbClr val="C00000"/>
                </a:solidFill>
              </a:rPr>
              <a:t>Хохлома — старинный русский народный промысел. Хохлома представляет собой декоративную роспись деревянной посуды и мебели, выполненную чёрным и красным цветом по золотистому фону. Традиционные орнаменты Хохломы — красные сочные ягоды рябины и земляники, цветы и ветки. Крестьяне вытачивали, расписывали деревянную посуду и везли ее для продажи в село Хохлома, где был торг. Отсюда и пошло название "хохломская роспись" </a:t>
            </a:r>
          </a:p>
          <a:p>
            <a:endParaRPr lang="ru-RU" sz="2000" dirty="0"/>
          </a:p>
        </p:txBody>
      </p:sp>
      <p:pic>
        <p:nvPicPr>
          <p:cNvPr id="50178" name="Picture 2" descr="https://uchebnik.mos.ru/system_2/lesson_templates/covers/001/097/500/original/hohloma_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3786190"/>
            <a:ext cx="4786346" cy="19052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esktop\гжель\i (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571480"/>
            <a:ext cx="8286808" cy="5500726"/>
          </a:xfrm>
          <a:prstGeom prst="rect">
            <a:avLst/>
          </a:prstGeom>
          <a:noFill/>
        </p:spPr>
      </p:pic>
      <p:pic>
        <p:nvPicPr>
          <p:cNvPr id="3" name="Picture 1" descr="C:\Users\1\Downloads\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8572560" cy="642939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HP\Desktop\гжель\i (1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00" y="857232"/>
            <a:ext cx="7168565" cy="5072098"/>
          </a:xfrm>
          <a:prstGeom prst="rect">
            <a:avLst/>
          </a:prstGeom>
          <a:noFill/>
        </p:spPr>
      </p:pic>
      <p:pic>
        <p:nvPicPr>
          <p:cNvPr id="3" name="Picture 1" descr="C:\Users\1\Downloads\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8572560" cy="642939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P\Desktop\гжель\0_9b39d_f27435b3_X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04" y="785794"/>
            <a:ext cx="6005546" cy="5458166"/>
          </a:xfrm>
          <a:prstGeom prst="rect">
            <a:avLst/>
          </a:prstGeom>
          <a:noFill/>
        </p:spPr>
      </p:pic>
      <p:pic>
        <p:nvPicPr>
          <p:cNvPr id="3" name="Picture 1" descr="C:\Users\1\Downloads\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0"/>
            <a:ext cx="8215370" cy="607220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143512"/>
            <a:ext cx="8183880" cy="1357322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Городецкая роспись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34819" name="Picture 3" descr="C:\Users\HP\Desktop\городец\1356195035_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714348" y="530225"/>
            <a:ext cx="7715304" cy="447041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928670"/>
            <a:ext cx="8072494" cy="48320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2"/>
                </a:solidFill>
              </a:rPr>
              <a:t>На левом берегу Волги, чуть выше Нижнего Новгорода, раскинулось большое село Городец, основанное еще в XII веке. Изделия небольшого размера или утилитарного назначения (солонка, сундучок для детских игрушек), как правило, расписаны растительными узорами, в которых белыми штрихами разделаны цветок розы, листья, ветки, оперение птиц.</a:t>
            </a:r>
            <a:endParaRPr lang="ru-RU" sz="28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HP\Desktop\городец\0b059af75da590c0e5cab0e95958608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28795" y="428604"/>
            <a:ext cx="5143536" cy="592935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HP\Desktop\городец\212532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52" y="428604"/>
            <a:ext cx="6215106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HP\Desktop\городец\4588927_0_5a276_62a7dd33_x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57290" y="285728"/>
            <a:ext cx="6143668" cy="60007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HP\Desktop\городец\88510025_1308413377_fafdf662b7ff_resiz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7000" y="95250"/>
            <a:ext cx="8890000" cy="66675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HP\Desktop\городец\88510428_large_1308413412_a7ffc1ad41cd_resiz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76488" y="571500"/>
            <a:ext cx="4391025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хохлома\77930743_3972582_033__00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0166" y="500042"/>
            <a:ext cx="6215106" cy="578645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HP\Desktop\городец\e0f9e5efc80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428604"/>
            <a:ext cx="7334278" cy="592935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accent2"/>
                </a:solidFill>
              </a:rPr>
              <a:t>Элементы Городецкой росписи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2531" name="Picture 3" descr="C:\Users\HP\Desktop\городец\0_70028_e7aca57e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2976" y="500042"/>
            <a:ext cx="6858048" cy="41878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HP\Desktop\городец\4588920_0_5a163_10ad6e7e_xl (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00" y="357167"/>
            <a:ext cx="7286676" cy="60678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57826"/>
            <a:ext cx="8183880" cy="1071570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7030A0"/>
                </a:solidFill>
              </a:rPr>
              <a:t>Дымковская игрушка</a:t>
            </a:r>
            <a:endParaRPr lang="ru-RU" sz="4800" dirty="0"/>
          </a:p>
        </p:txBody>
      </p:sp>
      <p:pic>
        <p:nvPicPr>
          <p:cNvPr id="76802" name="Picture 2" descr="C:\Users\HP\Desktop\дымка\96613385_5396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52" y="1285860"/>
            <a:ext cx="6500838" cy="392909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715016"/>
            <a:ext cx="8183880" cy="785818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>Дымковская игрушка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4704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32500" lnSpcReduction="20000"/>
          </a:bodyPr>
          <a:lstStyle/>
          <a:p>
            <a:pPr lvl="0">
              <a:buNone/>
            </a:pPr>
            <a:r>
              <a:rPr lang="ru-RU" sz="9600" b="1" i="1" dirty="0" smtClean="0">
                <a:solidFill>
                  <a:srgbClr val="C00000"/>
                </a:solidFill>
              </a:rPr>
              <a:t>  История дымковской игрушки насчитывает более четырехсот лет. Впервые этот народный промысел появился близ города Кирова (в те времена он назывался Вяткой), в небольшой слободе Дымково. Яркие фигурки из глины, расписанной красками сочных солнечных цветов местные крестьяне лепили к празднику Вятской Свистуньи, который традиционно отмечался весной.</a:t>
            </a:r>
          </a:p>
          <a:p>
            <a:r>
              <a:rPr lang="ru-RU" b="1" i="1" dirty="0" smtClean="0"/>
              <a:t>о</a:t>
            </a:r>
            <a:endParaRPr lang="ru-RU" dirty="0"/>
          </a:p>
        </p:txBody>
      </p:sp>
      <p:pic>
        <p:nvPicPr>
          <p:cNvPr id="8193" name="Picture 1" descr="C:\Users\1\Desktop\2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3813" y="2952750"/>
            <a:ext cx="1476375" cy="952500"/>
          </a:xfrm>
          <a:prstGeom prst="rect">
            <a:avLst/>
          </a:prstGeom>
          <a:noFill/>
        </p:spPr>
      </p:pic>
      <p:pic>
        <p:nvPicPr>
          <p:cNvPr id="8194" name="Picture 2" descr="C:\Users\1\Desktop\1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068" y="500042"/>
            <a:ext cx="8077270" cy="457203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HP\Desktop\дымка\2D1D7AE6-DDC2-0FE0-0DA7-713296FF858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52" y="428605"/>
            <a:ext cx="6500858" cy="6143668"/>
          </a:xfrm>
          <a:prstGeom prst="rect">
            <a:avLst/>
          </a:prstGeom>
          <a:noFill/>
        </p:spPr>
      </p:pic>
      <p:pic>
        <p:nvPicPr>
          <p:cNvPr id="3" name="Picture 4" descr="C:\Users\1\Desktop\1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0"/>
            <a:ext cx="8429684" cy="635795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HP\Desktop\дымка\8cf28ee785f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28794" y="428604"/>
            <a:ext cx="5214974" cy="6000768"/>
          </a:xfrm>
          <a:prstGeom prst="rect">
            <a:avLst/>
          </a:prstGeom>
          <a:noFill/>
        </p:spPr>
      </p:pic>
      <p:pic>
        <p:nvPicPr>
          <p:cNvPr id="3" name="Picture 4" descr="C:\Users\1\Desktop\1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8429684" cy="657229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HP\Desktop\дымка\2356_18221123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08" y="428604"/>
            <a:ext cx="5500726" cy="6072230"/>
          </a:xfrm>
          <a:prstGeom prst="rect">
            <a:avLst/>
          </a:prstGeom>
          <a:noFill/>
        </p:spPr>
      </p:pic>
      <p:pic>
        <p:nvPicPr>
          <p:cNvPr id="4099" name="Picture 3" descr="C:\Users\1\Desktop\2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</p:spPr>
      </p:pic>
      <p:pic>
        <p:nvPicPr>
          <p:cNvPr id="4100" name="Picture 4" descr="C:\Users\1\Desktop\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-214338"/>
            <a:ext cx="8429684" cy="657229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HP\Desktop\дымка\4229431_dymkovskaya-toy0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28794" y="357166"/>
            <a:ext cx="5143536" cy="6072230"/>
          </a:xfrm>
          <a:prstGeom prst="rect">
            <a:avLst/>
          </a:prstGeom>
          <a:noFill/>
        </p:spPr>
      </p:pic>
      <p:pic>
        <p:nvPicPr>
          <p:cNvPr id="3" name="Picture 4" descr="C:\Users\1\Desktop\1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-214338"/>
            <a:ext cx="8429684" cy="67151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HP\Desktop\дымка\4229405_50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57290" y="428604"/>
            <a:ext cx="6500858" cy="5592135"/>
          </a:xfrm>
          <a:prstGeom prst="rect">
            <a:avLst/>
          </a:prstGeom>
          <a:noFill/>
        </p:spPr>
      </p:pic>
      <p:pic>
        <p:nvPicPr>
          <p:cNvPr id="3" name="Picture 4" descr="C:\Users\1\Desktop\1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-214338"/>
            <a:ext cx="8429684" cy="657229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P\Desktop\хохлома\1314624665_image_4cdc49636127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0166" y="500042"/>
            <a:ext cx="6357982" cy="58817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4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HP\Desktop\дымка\284342_html_m512441b2.jpg"/>
          <p:cNvPicPr>
            <a:picLocks noChangeAspect="1" noChangeArrowheads="1"/>
          </p:cNvPicPr>
          <p:nvPr/>
        </p:nvPicPr>
        <p:blipFill>
          <a:blip r:embed="rId2" cstate="email"/>
          <a:srcRect r="-10778"/>
          <a:stretch>
            <a:fillRect/>
          </a:stretch>
        </p:blipFill>
        <p:spPr bwMode="auto">
          <a:xfrm>
            <a:off x="357158" y="428604"/>
            <a:ext cx="8786842" cy="55721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P\Desktop\хохлома\1244196701_0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57290" y="428604"/>
            <a:ext cx="6143668" cy="60722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P\Desktop\хохлома\0c26b5e9f2180a7ce9bdadad3cc64d2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786" y="571480"/>
            <a:ext cx="7429552" cy="578647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4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P\Desktop\хохлома\aea42e88be8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250" y="714356"/>
            <a:ext cx="6524650" cy="535784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5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P\Desktop\хохлома\image_4cdc49ba9bf0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0" y="1143000"/>
            <a:ext cx="6096000" cy="507208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P\Desktop\хохлома\0c262f1cf5bcdf5d8ed5440702e6c86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04" y="785794"/>
            <a:ext cx="6215106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4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1015</TotalTime>
  <Words>206</Words>
  <Application>Microsoft Office PowerPoint</Application>
  <PresentationFormat>Экран (4:3)</PresentationFormat>
  <Paragraphs>14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Аспект</vt:lpstr>
      <vt:lpstr>«Народные промыслы» </vt:lpstr>
      <vt:lpstr>Золотая Хохлома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Голубая Гжель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Городецкая роспись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Элементы Городецкой росписи.</vt:lpstr>
      <vt:lpstr>Слайд 32</vt:lpstr>
      <vt:lpstr>Дымковская игрушка</vt:lpstr>
      <vt:lpstr>Дымковская игрушка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впарпо</dc:title>
  <dc:creator>HP</dc:creator>
  <cp:lastModifiedBy>1</cp:lastModifiedBy>
  <cp:revision>110</cp:revision>
  <dcterms:created xsi:type="dcterms:W3CDTF">2014-02-13T06:07:51Z</dcterms:created>
  <dcterms:modified xsi:type="dcterms:W3CDTF">2021-02-07T13:07:10Z</dcterms:modified>
</cp:coreProperties>
</file>