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56" r:id="rId3"/>
    <p:sldId id="261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5E326-8E56-4244-B126-8759E5945A8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FC0F4-B0C4-4969-8BA7-7621AB78C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FC0F4-B0C4-4969-8BA7-7621AB78CB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3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6AACD-8AAA-4A52-841E-C0B4007A1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1999E3-A326-447D-86CF-8141EBD5C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34B365-AACD-4C0E-8047-7C9D2C2A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E4CE88-0F15-44D6-8E52-1F9C626F4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221A2-6081-439B-8EC9-F81CB338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9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D0685-BF8D-45F0-A289-C56BEDB0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F7CD1C-AFFA-4126-A26F-B393FA81D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B9E9A-156A-4C06-A4DD-DDD4CEE9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0A6FD-73E8-4AD9-8FE2-F3B924B8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1824FB-D934-4289-BF8A-59215552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7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C63E87-FC03-4218-8A6B-8773F69F1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6C53D-1357-4311-BEE3-AE5BEEF46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B5A06-5100-4266-83A5-055012E6F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0EBECD-886C-400F-9250-637F0A9C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740F9-49BC-453D-AB09-C071BEBB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495C8-E64F-4782-9361-C7BE3B86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520718-339F-417D-B363-981F0A41E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BD64B-5F06-44C7-AB6C-A66837C8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A4ED92-1A5E-4E98-BB2F-39AF905DD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24F89-DFE4-4C8D-978D-69E7E7C1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4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E2DD9-3BDE-4410-921E-E9BE6434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07860E-62D4-42EA-8EAC-02D2BD2FD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80A1FB-9B80-4E88-AADA-025C6EA9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4DADD6-1860-4849-A3B8-5A3A1A74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600628-3549-4827-A2F9-C78BFB7F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64385-F1D4-408C-B0F4-6BE06D88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82A0F-CBC9-4A5B-8B3D-31337D980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953838-114C-421A-B8F2-3DCED2CC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789B66-7145-4B49-B4C9-66A286A6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0AB7C1-F2B5-4A90-B451-DB0EE7A1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3BEA2D-AD29-46AA-AB7B-5B275D72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1BD6C-1C03-4A57-A684-7FB2C048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F958A0-FA65-4918-8EFC-825180C1C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DEA972-4ADA-4FA6-843C-F9E21BF2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36D603-8858-4188-9F37-7C013DB10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72FC45-F674-4C47-8DF4-7182B498D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F2DB95-1F74-4DB6-8656-2E760229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A8FE47-BC52-442D-8CCB-F8E53EBD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1E49AA-5FFF-4272-970A-3EFB4E02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5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26BD4-994D-4A4F-B8DF-2475438F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AF5A27-EEF1-4D81-B648-F80E2023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236D0F-1713-4461-8139-55E03F8F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32B252-1DD5-45F4-A38E-30C66FBD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D263E0-AE27-4A8A-8ABF-134BCFA5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E47D65-4D49-4AC2-8EE5-99E7DC2F6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1641B1-62FA-4EB1-9FDE-0F76ED04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99FCD-5E88-4585-A627-747C3B96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93C1E-1C87-465F-BD22-EE5086F32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C19DDD-3F04-4010-AC61-4B92C33C7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C73373-F727-4E66-B296-79F3A0D8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F0239-B689-4853-8A6E-52C0B542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E8A8FA-0189-4324-8547-47F0C91C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9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CB1A4-BD73-4586-AF56-60607827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01617-6CA8-4BF4-A5D7-4A19CA7B0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35979B-5E7C-4C6A-9E36-FAF23A074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653442-FA5C-449F-9D6C-291040CD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4E24CE-11C6-47C2-8013-AB75AA9E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FBEAF7-C5AA-4CE0-AD17-EBA7CC92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A7AD2-1909-42D6-8FB0-A0B2818F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06B87B-1637-4B7D-A5DB-327874A72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F25CB-754D-46B9-ABA4-41BFCCF04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74A56-8403-4013-BCEE-C5DA2356642E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90D991-1810-4FFB-AFE6-573D615A9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0DF83-915E-4B53-8F66-2DEDE12E7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3F3D0-C1F0-406D-A943-C8F56B329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5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087CF1-9890-4FDB-997E-6260D3F98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141" y="12193"/>
            <a:ext cx="12192000" cy="68458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5E9A30-3E03-4F0C-9536-A6D2B6DFC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3" y="3593824"/>
            <a:ext cx="7257535" cy="31509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F1905F-C74C-47BE-8A77-CE456455067A}"/>
              </a:ext>
            </a:extLst>
          </p:cNvPr>
          <p:cNvSpPr/>
          <p:nvPr/>
        </p:nvSpPr>
        <p:spPr>
          <a:xfrm>
            <a:off x="1875006" y="850853"/>
            <a:ext cx="8177367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«Страницы памяти о</a:t>
            </a:r>
          </a:p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Великой Отечественной Войне»</a:t>
            </a:r>
          </a:p>
          <a:p>
            <a:pPr algn="ctr"/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Гусельников Александр Петрович</a:t>
            </a: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22 ноября 1926-1998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Кавалер Ордена Славы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F3CF5C-4C1E-4AB3-A5B0-7AA912095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1" y="1672036"/>
            <a:ext cx="3777914" cy="5342483"/>
          </a:xfrm>
          <a:prstGeom prst="rect">
            <a:avLst/>
          </a:prstGeom>
        </p:spPr>
      </p:pic>
      <p:pic>
        <p:nvPicPr>
          <p:cNvPr id="15" name="deti-online.com_-_posledniy-boy">
            <a:hlinkClick r:id="" action="ppaction://media"/>
            <a:extLst>
              <a:ext uri="{FF2B5EF4-FFF2-40B4-BE49-F238E27FC236}">
                <a16:creationId xmlns:a16="http://schemas.microsoft.com/office/drawing/2014/main" id="{A25DF5EA-0890-4E20-A0DA-40FEB151F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8799" y="2895729"/>
            <a:ext cx="539450" cy="533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05183-953B-456E-9395-80CE75212266}"/>
              </a:ext>
            </a:extLst>
          </p:cNvPr>
          <p:cNvSpPr txBox="1"/>
          <p:nvPr/>
        </p:nvSpPr>
        <p:spPr>
          <a:xfrm>
            <a:off x="3937686" y="5180224"/>
            <a:ext cx="3525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Выполнила: воспитатель МБДОУ «Детский сад №37 «Искорка»</a:t>
            </a:r>
          </a:p>
          <a:p>
            <a:pPr algn="ctr"/>
            <a:r>
              <a:rPr lang="ru-RU"/>
              <a:t>Шилина Альфия Искандаровна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7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0B220E-123C-48DD-A1DE-09EA906DE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4034" r="1201" b="4994"/>
          <a:stretch/>
        </p:blipFill>
        <p:spPr>
          <a:xfrm rot="16200000">
            <a:off x="1293343" y="996777"/>
            <a:ext cx="5206313" cy="46790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87EB90-BE6D-4747-A6F2-E3FE70E13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88" y="123568"/>
            <a:ext cx="10090223" cy="68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93476E-7004-4CB4-BA22-5E43AB7E7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1964" y="-2671964"/>
            <a:ext cx="6848072" cy="12192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999998-C539-4061-AB15-E91A086FC7B7}"/>
              </a:ext>
            </a:extLst>
          </p:cNvPr>
          <p:cNvSpPr/>
          <p:nvPr/>
        </p:nvSpPr>
        <p:spPr>
          <a:xfrm>
            <a:off x="737118" y="391886"/>
            <a:ext cx="6802016" cy="5617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Приближается великая дата – 80 годовщина победы советского народа над фашистской Германией. Это была и есть Великая Победа советского народа. Практически каждая семья, каждый советский гражданин ковал эту Победу.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канун этого великого праздника хочется рассказать о моём дедушке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Гусельникове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Александре Петровиче и почтить добрыми словами его светлую память. Мой дедушка родился в 27 ноября 1926 году в семье старшим сыном, у него было 2 брата и младшая сестра Таисия. Сыновья помогали отцу по хозяйству. Мой дедушка в 1940 году окончил 7 классов и работал учётчиком в МТС.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Наступила страшная пора война, шёл 1941 год, июнь. Фашисты, нарушив акт о ненападении, разрушали   и рвали на куски нашу Родину. Взрослые мужчины ушли на фронт. Все дела по дому в колхозе легли на плечи женщин и детей. Мой дедушка в свои 14 лет стал главой семейства, работал счетоводом в колхозе. По вечерам он ходил по домам и при свете керосиновой лампы рассказывал односельчанам о боевых действиях на фронте. Дедушка был    вожаком в комсомольской ячейке в селе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Бугровое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E92C69-C8B7-4E70-95D6-6CDD10B37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34" y="661039"/>
            <a:ext cx="3423433" cy="53482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F7AAB4-990E-4C43-9A6D-E5B0235C0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92" y="661039"/>
            <a:ext cx="1849693" cy="32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F1E57C-4852-4D16-9E73-4C931C36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3"/>
            <a:ext cx="12192000" cy="68458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D19A72-FC1A-40B6-9577-C9C39D840FC5}"/>
              </a:ext>
            </a:extLst>
          </p:cNvPr>
          <p:cNvSpPr/>
          <p:nvPr/>
        </p:nvSpPr>
        <p:spPr>
          <a:xfrm>
            <a:off x="612710" y="393310"/>
            <a:ext cx="6096000" cy="57541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Отец моего дедушки, мой  прадедушка,  Пётр Алексеевич с первых дней войны сражался на фронтах ВОВ. Он писал письма домой настолько часто, насколько возможно было на передовой линии. Фронтовые треугольники были самыми желанными вестями для семьи.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Прошло полгода молчания с фронта. В середине 1942 года пришло сообщение о том, что мой прадедушка Гусельников Пётр Алексеевич 1901 года рождения пропал без вести в боях под Сталинградом. Всю жизнь семья   надеялась, что прадедушка вернётся живым.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   Шёл 1943 год. Моему дедушке было 17 лет, он рвался на фронт громить захватчиков, так как боялся по молодости лет., что ему не удастся отомстить за отца. В январе 1943 году наконец пришла повестка, дедушку и других ребят отзывали в город Алма-Аты в школу младших военных командиров, где он проучился до марта 1943 года. После окончания курсов мой дедушка всегда находился на передовой линии в тяжёлых боях и в снег, и в ветра, и в жару.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B38730-159B-485A-98D2-7F6159382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10" y="297119"/>
            <a:ext cx="2836506" cy="3407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0BE4C1-F1FB-4A31-BE50-508B23D741F5}"/>
              </a:ext>
            </a:extLst>
          </p:cNvPr>
          <p:cNvSpPr txBox="1"/>
          <p:nvPr/>
        </p:nvSpPr>
        <p:spPr>
          <a:xfrm>
            <a:off x="6820677" y="3209731"/>
            <a:ext cx="310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j-lt"/>
              </a:rPr>
              <a:t>Гусельников Пётр Алексеевич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4AB038-3945-4020-B17D-04A96255D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53" y="2967287"/>
            <a:ext cx="2555954" cy="34079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B5A1ED-344F-4408-A1A2-B23C042E3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29">
            <a:off x="6463756" y="4095242"/>
            <a:ext cx="3117352" cy="13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FF6DF-2957-49C0-9DDE-929A1B0B3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5488E9-CDF1-4B2C-A952-CD34C3C815B0}"/>
              </a:ext>
            </a:extLst>
          </p:cNvPr>
          <p:cNvSpPr/>
          <p:nvPr/>
        </p:nvSpPr>
        <p:spPr>
          <a:xfrm>
            <a:off x="892629" y="1106479"/>
            <a:ext cx="54428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Свой боевой путь он прошёл от Пскова до Варшавы. В 1944 году, когда ему исполнилось 18 лет за храбрость был награждён Орденом Славы Ⅲ степени. В 1945 году получил Орден Славы Ⅱ степени. Зимой 1945 году мой дедушка был тяжело ранен и контужен, его хотели «списать» из армии. Молодость победила и «обманом», пройдя медицинскую комиссию он возвращается в свою часть на передовую. Из его роты остался один друг – Артемьев Костя, все остальные полегли в тяжёлых боях под Кёнигсбергом (ныне Калининград), где тяжело раненный фашистский зверь крепко держался за каждую пядь земли.  Мой дедушка освобождал Литву, Латвию, Белоруссию, Польшу, Кёнигсбергом (Калининград).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A7D384-0C59-4D31-8FF6-D56350AE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6134" r="8503" b="12137"/>
          <a:stretch/>
        </p:blipFill>
        <p:spPr>
          <a:xfrm rot="5400000">
            <a:off x="6273479" y="1870804"/>
            <a:ext cx="5370150" cy="35983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F15FE8-6B83-4634-B429-BDA968082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60" y="-98049"/>
            <a:ext cx="3720770" cy="47811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7F9B82-A2E0-4BCA-8BFB-7094F2A36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7" y="4770809"/>
            <a:ext cx="3720769" cy="15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30DB85-A932-4AF8-98F0-773618802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294281-A7BA-4B0C-BD33-59D283ACAE77}"/>
              </a:ext>
            </a:extLst>
          </p:cNvPr>
          <p:cNvSpPr/>
          <p:nvPr/>
        </p:nvSpPr>
        <p:spPr>
          <a:xfrm>
            <a:off x="1657739" y="834122"/>
            <a:ext cx="6096000" cy="46485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армии служил до 1945 года.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Вот его послужной список: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марта 1943 года по май 1944 года-89 запасной полк;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Июнь 1944 года -  январь 1945 года – 417 стрелковый полк 156 в стрелковой дивизии 45-й армии Ⅰ-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Прибалтийского фронта.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демобилизован из 201-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гвардейского полка 24 декабря 1945 года. (Указ от 23 сентября 1945 года)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Январь – август 1945 года – курсы младших офицеров;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 – декабрь 1945 года 201-ый гвардейский стрелковый полк Ⅰ-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Прибалтийского фронта.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демобилизован из 201-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гвардейского полка 24 декабря 1945 года. (Указ от 23 сентября 1945 года).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362B72-B81C-4B76-9919-841D5D32B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39" y="1691301"/>
            <a:ext cx="3820110" cy="33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762F0F-BB0E-4AE2-9084-47BB8EF0D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8F9A3D-02AC-43B9-B8A1-7E5936E07A73}"/>
              </a:ext>
            </a:extLst>
          </p:cNvPr>
          <p:cNvSpPr/>
          <p:nvPr/>
        </p:nvSpPr>
        <p:spPr>
          <a:xfrm>
            <a:off x="1073020" y="656323"/>
            <a:ext cx="5022980" cy="481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дедушка часто нам рассказывал о том, как в окопах, в часы передышки между боями мечтал о том, чтобы пожить после войны хотя бы года 2, посмотреть, как будет жить наша страна без войны и вложить свой вклад в подъем страны. Моему дедушке очень повезло! Он прожил после войны хорошую и счастливую жизнь! В 1946 году женился на девчонке, которую полюбил еще в 15 лет – это была Евдокия Леонтьевна, которая посвятила всю свою жизнь педагогической деятельности. Она окончила педагогический институт города Целинограда и работала в школе физиком-математиком. В семье дедушки родились две дочки – Галина и Наталия, которые пошли по стопам бабушки и стали учителями и сын, который работал в Караганде фотографом.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1B3A0E-D3C8-42BB-8949-EC9997D87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777">
            <a:off x="6149480" y="1268393"/>
            <a:ext cx="5289449" cy="397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1A8AD7-812E-4A5A-8C3C-33F6D00AA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6"/>
            <a:ext cx="12192000" cy="685388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D4C7DC-94EF-455D-B07E-C781EE716B4A}"/>
              </a:ext>
            </a:extLst>
          </p:cNvPr>
          <p:cNvSpPr/>
          <p:nvPr/>
        </p:nvSpPr>
        <p:spPr>
          <a:xfrm>
            <a:off x="767295" y="550577"/>
            <a:ext cx="10832841" cy="422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1946 года он вернулся домой на радость семье. Послевоенные годы израненная страна жила очень тяжело, но поднимала разрушенные города и сёла. По зову партии мой дедушка с семьёй едет на целину в 1953 году в Карагандинскую область. В 1956 году вступает в члены ВКП(Б) и до последних дней своей жизни остался верен партии. Всю свою жизнь мой дедушка посвятил благополучию своей страны, где бы он не работал, о нём отзывались как о высококвалифицированном специалисте, о патриоте своей страны, истинным коммунисте.  Александр Петрович закончил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Долинский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совхоз-техникум, получил специальность бухгалтера, в 1974 году закончил сельскохозяйственный институт. Всю жизнь он работал на бухгалтерской должности. В 1958 году, распался ИТЛ Самарский и переименован в совхоз Самарка, здесь начал дедушка работать  бухгалтером. По зову партии его перевели в совхоз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Есендельды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главным бухгалтером, спустя 2 года его переводят в поселок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Киевка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Нуринского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Карагандинской области в должности главного бухгалтера районного сельхоз управления. За хорошую и добросовестную работу его переводят в город Караганду главным бухгалтером областного сельскохозяйственного управления. Перед пенсией мой дедушка работал главным бухгалтером Сельскохозяйственной опытной станции – СХОС Тельманского района.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2DF299-5BF3-46BF-8BCE-9A5288BC6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15" y="4431330"/>
            <a:ext cx="2528020" cy="20388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B5C880-CBD5-436B-A0AB-F32736BF4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538" y="4852086"/>
            <a:ext cx="1730399" cy="1585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AACEAF-33F4-426A-A7F8-AED76F27A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610" y="4658215"/>
            <a:ext cx="173141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E1B437-3FF6-4417-9CCC-837EE327A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5190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5E30F7-7871-4EDE-A4AA-97EC23518503}"/>
              </a:ext>
            </a:extLst>
          </p:cNvPr>
          <p:cNvSpPr/>
          <p:nvPr/>
        </p:nvSpPr>
        <p:spPr>
          <a:xfrm>
            <a:off x="1046205" y="759630"/>
            <a:ext cx="6096000" cy="35428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хочется верить, что в Карагандинской области осталось достаточно людей, которые знали и знают моего дедушку.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Многие годы мой дедушка был председателем совета ветеранов ВОВ. В 1975 году в честь 30-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Победы, он был приглашён в город Ленинград, в честь 25-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Победы его приглашали в город Минск. У моего дедушки 19 наград, но главные это Орден Славы 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внуки, правнуки всегда будем восхищаться нашим дедом. Ему было всего 19 лет, а он прошёл 3 года страшной войны, он останется в нашей памяти настоящим ГЕРОЕМ!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0B042F-D816-4C45-AD74-6E5FA016F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580" y="2085952"/>
            <a:ext cx="3113904" cy="41518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4C4D05-9C1B-4BA7-AEAB-90EB20A62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981">
            <a:off x="3240409" y="4570656"/>
            <a:ext cx="2995714" cy="22107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16D44D-3853-4A26-85DB-2307EABFA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72" y="906161"/>
            <a:ext cx="3804791" cy="48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6">
      <a:dk1>
        <a:srgbClr val="2C2C2C"/>
      </a:dk1>
      <a:lt1>
        <a:srgbClr val="9DDDFA"/>
      </a:lt1>
      <a:dk2>
        <a:srgbClr val="2C2C2C"/>
      </a:dk2>
      <a:lt2>
        <a:srgbClr val="2C2C2C"/>
      </a:lt2>
      <a:accent1>
        <a:srgbClr val="F9B2D6"/>
      </a:accent1>
      <a:accent2>
        <a:srgbClr val="C9ECFC"/>
      </a:accent2>
      <a:accent3>
        <a:srgbClr val="DA688B"/>
      </a:accent3>
      <a:accent4>
        <a:srgbClr val="52F8B1"/>
      </a:accent4>
      <a:accent5>
        <a:srgbClr val="D7F1FD"/>
      </a:accent5>
      <a:accent6>
        <a:srgbClr val="F9B2D6"/>
      </a:accent6>
      <a:hlink>
        <a:srgbClr val="F9A373"/>
      </a:hlink>
      <a:folHlink>
        <a:srgbClr val="A5D028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1057</Words>
  <Application>Microsoft Office PowerPoint</Application>
  <PresentationFormat>Широкоэкранный</PresentationFormat>
  <Paragraphs>29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 ПК</dc:creator>
  <cp:lastModifiedBy>Мой ПК</cp:lastModifiedBy>
  <cp:revision>19</cp:revision>
  <dcterms:created xsi:type="dcterms:W3CDTF">2025-02-02T12:45:40Z</dcterms:created>
  <dcterms:modified xsi:type="dcterms:W3CDTF">2025-02-09T14:45:17Z</dcterms:modified>
</cp:coreProperties>
</file>