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47455-786A-4EA1-9A52-79A548DC165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4DA472-6C64-499C-A05A-E049C2B14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47455-786A-4EA1-9A52-79A548DC165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4DA472-6C64-499C-A05A-E049C2B14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47455-786A-4EA1-9A52-79A548DC165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4DA472-6C64-499C-A05A-E049C2B14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47455-786A-4EA1-9A52-79A548DC165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4DA472-6C64-499C-A05A-E049C2B14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47455-786A-4EA1-9A52-79A548DC165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4DA472-6C64-499C-A05A-E049C2B14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47455-786A-4EA1-9A52-79A548DC165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4DA472-6C64-499C-A05A-E049C2B14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47455-786A-4EA1-9A52-79A548DC165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4DA472-6C64-499C-A05A-E049C2B14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47455-786A-4EA1-9A52-79A548DC165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4DA472-6C64-499C-A05A-E049C2B14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47455-786A-4EA1-9A52-79A548DC165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4DA472-6C64-499C-A05A-E049C2B14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47455-786A-4EA1-9A52-79A548DC165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4DA472-6C64-499C-A05A-E049C2B14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47455-786A-4EA1-9A52-79A548DC165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4DA472-6C64-499C-A05A-E049C2B1428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5F47455-786A-4EA1-9A52-79A548DC165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04DA472-6C64-499C-A05A-E049C2B142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Bahnschrift SemiCondensed" pitchFamily="34" charset="0"/>
                <a:cs typeface="Times New Roman" pitchFamily="18" charset="0"/>
              </a:rPr>
              <a:t>Поэзия Великой Отечественной войны </a:t>
            </a:r>
          </a:p>
          <a:p>
            <a:pPr algn="ctr"/>
            <a:r>
              <a:rPr lang="ru-RU" sz="2800" b="1" dirty="0" smtClean="0">
                <a:latin typeface="Bahnschrift SemiCondensed" pitchFamily="34" charset="0"/>
                <a:cs typeface="Times New Roman" pitchFamily="18" charset="0"/>
              </a:rPr>
              <a:t>на уроках литературы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			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Учитель русского языка и 			литературы МБОУ «СШ № 6»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Киндсфатер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Татьяна Анатольевна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56" name="AutoShape 4" descr="Picture background"/>
          <p:cNvSpPr>
            <a:spLocks noGrp="1" noChangeAspect="1" noChangeArrowheads="1"/>
          </p:cNvSpPr>
          <p:nvPr>
            <p:ph type="ctrTitle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3558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7286676" cy="328614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44591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Роберт Иванович Рождественский (1932 – 1994).Поэма «Реквием 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написана в 1962 году, когда День Победы еще не был красным днем календаря. Это поэма-поступок. Многоголосая, похожая на фольклорные заклинания. Наверное, реквием по миллионам павших и не мог быть иным.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576737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357826"/>
            <a:ext cx="8183880" cy="1143008"/>
          </a:xfrm>
        </p:spPr>
        <p:txBody>
          <a:bodyPr numCol="2"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Михаил Валентинович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Кульчицкий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(1919 – 1942).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Погиб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боях под Сталинградом в январе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1943г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.Война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 совсем не фейерверк,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      А просто – трудная работа,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     Когда –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    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Черна от пота-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                                                        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Вверх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        Скользит по пахоте пехота.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464347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983480"/>
            <a:ext cx="8115328" cy="1588792"/>
          </a:xfrm>
        </p:spPr>
        <p:txBody>
          <a:bodyPr numCol="2">
            <a:normAutofit fontScale="90000"/>
          </a:bodyPr>
          <a:lstStyle/>
          <a:p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Павел Давидович Коган 1918 -1942.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Возглавлял поиск разведчиков, погиб под Новороссийском 23 сентября 1942г.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    Я патриот. Я воздух русский,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землю русскую люблю,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 верю, что нигде на свете  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Второй такой не отыщу!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414340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numCol="2"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Николай Петрович Майоров (1919 – 1942). Погиб 8 февраля 1942 года на Смоленщине.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          Пусть помнят те, которых мы не знаем: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           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 страх и подлость были не к лицу.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        Мы пили жизнь до дна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        И умирали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        За эту жизнь.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        Не кланяясь свинцу.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7" y="428604"/>
            <a:ext cx="400052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643578"/>
            <a:ext cx="8069608" cy="785818"/>
          </a:xfrm>
        </p:spPr>
        <p:txBody>
          <a:bodyPr numCol="2"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Муса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Мустафович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Джалиль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1906 -1944)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, будучи тяжело раненным, попал в плен. В концлагере вел активную подпольную работу. Был брошен фашистами в тюрьму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Маобит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 и  в  1944 г.  казнен. Посмертно присвоено звание Героя Сов. Союза.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Сердце с последним дыханием жизни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        Выполнит твердую клятву свою: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        Песни всегда посвящал я Отчизне,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           Ныне Отчизне я жизнь отдаю.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357166"/>
            <a:ext cx="4857784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знаю, никакой моей вины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том, что другие не пришли с войны,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том, что они — кто старше, кто моложе —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Остались там, и не о том же речь,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я их мог, но не сумел сберечь, —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Речь не о том, но все же, все же, все же…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			А.Т.Твардовский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286444" y="1071546"/>
            <a:ext cx="19507200" cy="743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Михаил Васильевич Исаковский (1900-1973 гг.)   Воспитывался в бедной крестьянской семье, окончил начальную школу, учился в гимназии, рано начал работать. Песни «Катюша» (1938), «Огонек», «Ой, туманы мои,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растуманы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 (1942)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5751519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500570"/>
            <a:ext cx="8215370" cy="153447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Алексей Александрович Сурков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(1899- 1983 гг.)   Песни «Песня смелых», «Землянка» (1941)   Сборники «Я пою победу» (1945), «Наступление» (1943)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5853562" cy="40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Ольга Фёдоровна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Берггольц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(1910-1975 гг.) Поэмы «Февральский дневник» (1942), «Ленинградская поэма» (1942), поэма-реквием «Памяти защитников» (1944)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2508" y="530225"/>
            <a:ext cx="744502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983480"/>
            <a:ext cx="8115328" cy="137447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Юлия Владимировна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Друнина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(1924-1991).  Юлия Владимировна со школьной скамьи, в 17-летнем возрасте, ушла на фронт. До ранения в 1944 г. была батальонным санинструктором. Демобилизовалась сержантом медицинской службы.  Стихотворения "Я только раз видала рукопашный", "Целовались. Плакали и пели…"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573920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44591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Константин Михайлович Симонов (1915 – 1979).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Одним из самых трогательных произведений военной поры является </a:t>
            </a:r>
            <a:r>
              <a:rPr lang="ru-RU" sz="2000" dirty="0" smtClean="0"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стихотворение  «Жди меня»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посвящённое любимой женщине поэта – Валентине Серовой.</a:t>
            </a:r>
            <a:endPara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6278598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37447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Сергей Сергеевич Орлов (1921 – 1977).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Дебютировал в 1937 году. В центре творчества — темы войны, ратного подвига солдата (сборники «Третья скорость», 1946; «Поход продолжается», 1948, и др.). Широкую известность получило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стихотворение «Его зарыли в шар земной…»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6572158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143512"/>
            <a:ext cx="8258204" cy="121444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Егор Александрович Исаев (1926 – 1977). </a:t>
            </a:r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Среди наиболее известных произведений Исаева — поэмы «Двадцать пятый час», «Мои осенние поля», «Убил охотник журавля» и «Жизнь прожить». 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28604"/>
            <a:ext cx="4286280" cy="43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30304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Трифонович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Твардовский (1910 – 1971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Самыми известными произведениями  Твардовского стали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поэма «Василий Тёркин»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 стихотворение «Я убит подо Ржевом».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4786346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150</TotalTime>
  <Words>267</Words>
  <Application>Microsoft Office PowerPoint</Application>
  <PresentationFormat>Экран (4:3)</PresentationFormat>
  <Paragraphs>18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Слайд 1</vt:lpstr>
      <vt:lpstr>Михаил Васильевич Исаковский (1900-1973 гг.)   Воспитывался в бедной крестьянской семье, окончил начальную школу, учился в гимназии, рано начал работать. Песни «Катюша» (1938), «Огонек», «Ой, туманы мои, растуманы» (1942) </vt:lpstr>
      <vt:lpstr>Алексей Александрович Сурков  (1899- 1983 гг.)   Песни «Песня смелых», «Землянка» (1941)   Сборники «Я пою победу» (1945), «Наступление» (1943)</vt:lpstr>
      <vt:lpstr>Ольга Фёдоровна Берггольц  (1910-1975 гг.) Поэмы «Февральский дневник» (1942), «Ленинградская поэма» (1942), поэма-реквием «Памяти защитников» (1944)</vt:lpstr>
      <vt:lpstr>Юлия Владимировна Друнина (1924-1991).  Юлия Владимировна со школьной скамьи, в 17-летнем возрасте, ушла на фронт. До ранения в 1944 г. была батальонным санинструктором. Демобилизовалась сержантом медицинской службы.  Стихотворения "Я только раз видала рукопашный", "Целовались. Плакали и пели…" </vt:lpstr>
      <vt:lpstr>Константин Михайлович Симонов (1915 – 1979).  Одним из самых трогательных произведений военной поры является стихотворение  «Жди меня», посвящённое любимой женщине поэта – Валентине Серовой.</vt:lpstr>
      <vt:lpstr>Сергей Сергеевич Орлов (1921 – 1977). Дебютировал в 1937 году. В центре творчества — темы войны, ратного подвига солдата (сборники «Третья скорость», 1946; «Поход продолжается», 1948, и др.). Широкую известность получило стихотворение «Его зарыли в шар земной…»</vt:lpstr>
      <vt:lpstr>  Егор Александрович Исаев (1926 – 1977).  Среди наиболее известных произведений Исаева — поэмы «Двадцать пятый час», «Мои осенние поля», «Убил охотник журавля» и «Жизнь прожить». </vt:lpstr>
      <vt:lpstr>Александр Трифонович Твардовский (1910 – 1971). Самыми известными произведениями  Твардовского стали поэма «Василий Тёркин» и  стихотворение «Я убит подо Ржевом».</vt:lpstr>
      <vt:lpstr>Роберт Иванович Рождественский (1932 – 1994).Поэма «Реквием  написана в 1962 году, когда День Победы еще не был красным днем календаря. Это поэма-поступок. Многоголосая, похожая на фольклорные заклинания. Наверное, реквием по миллионам павших и не мог быть иным.</vt:lpstr>
      <vt:lpstr>Михаил Валентинович Кульчицкий (1919 – 1942).  Погиб в боях под Сталинградом в январе 1943г .Война ж совсем не фейерверк,            А просто – трудная работа,           Когда –            Черна от пота-                                                                Вверх           Скользит по пахоте пехота.   </vt:lpstr>
      <vt:lpstr>Павел Давидович Коган 1918 -1942.  Возглавлял поиск разведчиков, погиб под Новороссийском 23 сентября 1942г.        Я патриот. Я воздух русский, Я землю русскую люблю, Я верю, что нигде на свете   Второй такой не отыщу! </vt:lpstr>
      <vt:lpstr> Николай Петрович Майоров (1919 – 1942). Погиб 8 февраля 1942 года на Смоленщине.              Пусть помнят те, которых мы не знаем:              Нам страх и подлость были не к лицу.              Мы пили жизнь до дна              И умирали              За эту жизнь.              Не кланяясь свинцу. </vt:lpstr>
      <vt:lpstr> Муса Мустафович Джалиль (1906 -1944) , будучи тяжело раненным, попал в плен. В концлагере вел активную подпольную работу. Был брошен фашистами в тюрьму Маобит  и  в  1944 г.  казнен. Посмертно присвоено звание Героя Сов. Союза.  Сердце с последним дыханием жизни              Выполнит твердую клятву свою:              Песни всегда посвящал я Отчизне,              Ныне Отчизне я жизнь отдаю. 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35</cp:revision>
  <dcterms:created xsi:type="dcterms:W3CDTF">2025-02-09T08:03:01Z</dcterms:created>
  <dcterms:modified xsi:type="dcterms:W3CDTF">2025-02-09T11:08:46Z</dcterms:modified>
</cp:coreProperties>
</file>