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5"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6"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30"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1"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38"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0"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2"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43"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5"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48"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49"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4"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51"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5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3"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55"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5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7"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59"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60"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64"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65"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73"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75"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7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78"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6"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0"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8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83"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84"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86"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88"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90"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2"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94"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95"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9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100"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0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0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07"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09"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8"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9"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11"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12"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4"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1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17"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18"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20"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21"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22"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2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2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26"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28"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129"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3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3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33"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134"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3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3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42"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44"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46"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47"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9"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5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52"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53"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55"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56"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57"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59"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60"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61"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63"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164"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6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6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68"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169"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8200"/>
          </a:xfrm>
          <a:prstGeom prst="rect">
            <a:avLst/>
          </a:prstGeom>
        </p:spPr>
        <p:txBody>
          <a:bodyPr wrap="none"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7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7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4"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5"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1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5160"/>
          </a:xfrm>
          <a:prstGeom prst="rect">
            <a:avLst/>
          </a:prstGeom>
        </p:spPr>
        <p:txBody>
          <a:bodyPr wrap="none" lIns="0" tIns="0" rIns="0" bIns="0" anchor="ctr"/>
          <a:lstStyle/>
          <a:p>
            <a:endParaRPr/>
          </a:p>
        </p:txBody>
      </p:sp>
      <p:sp>
        <p:nvSpPr>
          <p:cNvPr id="2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3"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Рисунок 6"/>
          <p:cNvPicPr/>
          <p:nvPr/>
        </p:nvPicPr>
        <p:blipFill>
          <a:blip r:embed="rId14"/>
          <a:stretch>
            <a:fillRect/>
          </a:stretch>
        </p:blipFill>
        <p:spPr>
          <a:xfrm>
            <a:off x="0" y="0"/>
            <a:ext cx="9139320" cy="6853320"/>
          </a:xfrm>
          <a:prstGeom prst="rect">
            <a:avLst/>
          </a:prstGeom>
        </p:spPr>
      </p:pic>
      <p:sp>
        <p:nvSpPr>
          <p:cNvPr id="4" name="PlaceHolder 1"/>
          <p:cNvSpPr>
            <a:spLocks noGrp="1"/>
          </p:cNvSpPr>
          <p:nvPr>
            <p:ph type="title"/>
          </p:nvPr>
        </p:nvSpPr>
        <p:spPr>
          <a:xfrm>
            <a:off x="457200" y="221040"/>
            <a:ext cx="8228880" cy="1249920"/>
          </a:xfrm>
          <a:prstGeom prst="rect">
            <a:avLst/>
          </a:prstGeom>
        </p:spPr>
        <p:txBody>
          <a:bodyPr wrap="none" lIns="0" tIns="0" rIns="0" bIns="0" anchor="ctr"/>
          <a:lstStyle/>
          <a:p>
            <a:r>
              <a:rPr lang="ru-RU"/>
              <a:t>Для правки текста заголовка щелкните мышью</a:t>
            </a:r>
            <a:endParaRPr/>
          </a:p>
        </p:txBody>
      </p:sp>
      <p:sp>
        <p:nvSpPr>
          <p:cNvPr id="2"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wrap="none" lIns="0" tIns="0" rIns="0" bIns="0" anchor="ctr"/>
          <a:lstStyle/>
          <a:p>
            <a:r>
              <a:rPr lang="ru-RU"/>
              <a:t>Для правки текста заголовка щелкните мышью</a:t>
            </a:r>
            <a:endParaRPr/>
          </a:p>
        </p:txBody>
      </p:sp>
      <p:sp>
        <p:nvSpPr>
          <p:cNvPr id="36"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9" name="Picture 2"/>
          <p:cNvPicPr/>
          <p:nvPr/>
        </p:nvPicPr>
        <p:blipFill>
          <a:blip r:embed="rId14"/>
          <a:stretch>
            <a:fillRect/>
          </a:stretch>
        </p:blipFill>
        <p:spPr>
          <a:xfrm>
            <a:off x="0" y="0"/>
            <a:ext cx="9139320" cy="6853320"/>
          </a:xfrm>
          <a:prstGeom prst="rect">
            <a:avLst/>
          </a:prstGeom>
        </p:spPr>
      </p:pic>
      <p:sp>
        <p:nvSpPr>
          <p:cNvPr id="70" name="PlaceHolder 1"/>
          <p:cNvSpPr>
            <a:spLocks noGrp="1"/>
          </p:cNvSpPr>
          <p:nvPr>
            <p:ph type="title"/>
          </p:nvPr>
        </p:nvSpPr>
        <p:spPr>
          <a:xfrm>
            <a:off x="457200" y="273600"/>
            <a:ext cx="8229240" cy="1144800"/>
          </a:xfrm>
          <a:prstGeom prst="rect">
            <a:avLst/>
          </a:prstGeom>
        </p:spPr>
        <p:txBody>
          <a:bodyPr wrap="none" lIns="0" tIns="0" rIns="0" bIns="0" anchor="ctr"/>
          <a:lstStyle/>
          <a:p>
            <a:r>
              <a:rPr lang="ru-RU"/>
              <a:t>Для правки текста заголовка щелкните мышью</a:t>
            </a:r>
            <a:endParaRPr/>
          </a:p>
        </p:txBody>
      </p:sp>
      <p:sp>
        <p:nvSpPr>
          <p:cNvPr id="71"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21040"/>
            <a:ext cx="8228880" cy="1249920"/>
          </a:xfrm>
          <a:prstGeom prst="rect">
            <a:avLst/>
          </a:prstGeom>
        </p:spPr>
        <p:txBody>
          <a:bodyPr wrap="none" lIns="0" tIns="0" rIns="0" bIns="0" anchor="ctr"/>
          <a:lstStyle/>
          <a:p>
            <a:r>
              <a:rPr lang="ru-RU"/>
              <a:t>Для правки текста заголовка щелкните мышью</a:t>
            </a:r>
            <a:endParaRPr/>
          </a:p>
        </p:txBody>
      </p:sp>
      <p:sp>
        <p:nvSpPr>
          <p:cNvPr id="105"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8" name="Picture 2"/>
          <p:cNvPicPr/>
          <p:nvPr/>
        </p:nvPicPr>
        <p:blipFill>
          <a:blip r:embed="rId14"/>
          <a:stretch>
            <a:fillRect/>
          </a:stretch>
        </p:blipFill>
        <p:spPr>
          <a:xfrm>
            <a:off x="0" y="0"/>
            <a:ext cx="9139320" cy="6853320"/>
          </a:xfrm>
          <a:prstGeom prst="rect">
            <a:avLst/>
          </a:prstGeom>
        </p:spPr>
      </p:pic>
      <p:sp>
        <p:nvSpPr>
          <p:cNvPr id="139" name="PlaceHolder 1"/>
          <p:cNvSpPr>
            <a:spLocks noGrp="1"/>
          </p:cNvSpPr>
          <p:nvPr>
            <p:ph type="title"/>
          </p:nvPr>
        </p:nvSpPr>
        <p:spPr>
          <a:xfrm>
            <a:off x="457200" y="221040"/>
            <a:ext cx="8228880" cy="1249920"/>
          </a:xfrm>
          <a:prstGeom prst="rect">
            <a:avLst/>
          </a:prstGeom>
        </p:spPr>
        <p:txBody>
          <a:bodyPr wrap="none" lIns="0" tIns="0" rIns="0" bIns="0" anchor="ctr"/>
          <a:lstStyle/>
          <a:p>
            <a:r>
              <a:rPr lang="ru-RU"/>
              <a:t>Для правки текста заголовка щелкните мышью</a:t>
            </a:r>
            <a:endParaRPr/>
          </a:p>
        </p:txBody>
      </p:sp>
      <p:sp>
        <p:nvSpPr>
          <p:cNvPr id="140" name="PlaceHolder 2"/>
          <p:cNvSpPr>
            <a:spLocks noGrp="1"/>
          </p:cNvSpPr>
          <p:nvPr>
            <p:ph type="body"/>
          </p:nvPr>
        </p:nvSpPr>
        <p:spPr>
          <a:xfrm>
            <a:off x="457200" y="1604520"/>
            <a:ext cx="8046000" cy="3976920"/>
          </a:xfrm>
          <a:prstGeom prst="rect">
            <a:avLst/>
          </a:prstGeom>
        </p:spPr>
        <p:txBody>
          <a:bodyPr wrap="none" lIns="0" tIns="0" rIns="0" bIns="0"/>
          <a:lstStyle/>
          <a:p>
            <a:pPr>
              <a:buSzPct val="45000"/>
              <a:buFont typeface="StarSymbol"/>
              <a:buChar char=""/>
            </a:pPr>
            <a:r>
              <a:rPr lang="ru-RU"/>
              <a:t>Для правки структуры щелкните мышью</a:t>
            </a:r>
            <a:endParaRPr/>
          </a:p>
          <a:p>
            <a:pPr lvl="1">
              <a:buSzPct val="75000"/>
              <a:buFont typeface="StarSymbol"/>
              <a:buChar char=""/>
            </a:pPr>
            <a:r>
              <a:rPr lang="ru-RU"/>
              <a:t>Второй уровень структуры</a:t>
            </a:r>
            <a:endParaRPr/>
          </a:p>
          <a:p>
            <a:pPr lvl="2">
              <a:buSzPct val="45000"/>
              <a:buFont typeface="StarSymbol"/>
              <a:buChar char=""/>
            </a:pPr>
            <a:r>
              <a:rPr lang="ru-RU"/>
              <a:t>Третий уровень структуры</a:t>
            </a:r>
            <a:endParaRPr/>
          </a:p>
          <a:p>
            <a:pPr lvl="3">
              <a:buSzPct val="75000"/>
              <a:buFont typeface="StarSymbol"/>
              <a:buChar char=""/>
            </a:pPr>
            <a:r>
              <a:rPr lang="ru-RU"/>
              <a:t>Четвёртый уровень структуры</a:t>
            </a:r>
            <a:endParaRPr/>
          </a:p>
          <a:p>
            <a:pPr lvl="4">
              <a:buSzPct val="4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5.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5.xml"/><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5.xml"/><Relationship Id="rId4" Type="http://schemas.openxmlformats.org/officeDocument/2006/relationships/image" Target="../media/image62.jpeg"/></Relationships>
</file>

<file path=ppt/slides/_rels/slide3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Shape 1"/>
          <p:cNvSpPr txBox="1"/>
          <p:nvPr/>
        </p:nvSpPr>
        <p:spPr>
          <a:xfrm>
            <a:off x="457200" y="221040"/>
            <a:ext cx="8228880" cy="1249920"/>
          </a:xfrm>
          <a:prstGeom prst="rect">
            <a:avLst/>
          </a:prstGeom>
        </p:spPr>
        <p:txBody>
          <a:bodyPr lIns="0" tIns="0" rIns="0" bIns="0" anchor="ctr"/>
          <a:lstStyle/>
          <a:p>
            <a:r>
              <a:rPr lang="ru-RU"/>
              <a:t>                        </a:t>
            </a:r>
            <a:r>
              <a:rPr lang="ru-RU" sz="4000"/>
              <a:t>Вся Россия скорбит</a:t>
            </a:r>
            <a:endParaRPr/>
          </a:p>
        </p:txBody>
      </p:sp>
      <p:sp>
        <p:nvSpPr>
          <p:cNvPr id="174" name="TextShape 2"/>
          <p:cNvSpPr txBox="1"/>
          <p:nvPr/>
        </p:nvSpPr>
        <p:spPr>
          <a:xfrm>
            <a:off x="539640" y="1124640"/>
            <a:ext cx="8046000" cy="3977280"/>
          </a:xfrm>
          <a:prstGeom prst="rect">
            <a:avLst/>
          </a:prstGeom>
        </p:spPr>
        <p:txBody>
          <a:bodyPr lIns="0" tIns="0" rIns="0" bIns="0" anchor="ctr"/>
          <a:lstStyle/>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endParaRPr/>
          </a:p>
          <a:p>
            <a:pPr algn="ctr"/>
            <a:r>
              <a:rPr lang="ru-RU"/>
              <a:t>     </a:t>
            </a:r>
            <a:r>
              <a:rPr lang="ru-RU" sz="3200" b="1"/>
              <a:t>О трагедии 22.03.2024 КРОКУС СИТИ</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4"/>
          <p:cNvPicPr/>
          <p:nvPr/>
        </p:nvPicPr>
        <p:blipFill>
          <a:blip r:embed="rId2"/>
          <a:stretch>
            <a:fillRect/>
          </a:stretch>
        </p:blipFill>
        <p:spPr>
          <a:xfrm>
            <a:off x="214200" y="357120"/>
            <a:ext cx="4424400" cy="6139080"/>
          </a:xfrm>
          <a:prstGeom prst="rect">
            <a:avLst/>
          </a:prstGeom>
        </p:spPr>
      </p:pic>
      <p:sp>
        <p:nvSpPr>
          <p:cNvPr id="205" name="CustomShape 1"/>
          <p:cNvSpPr/>
          <p:nvPr/>
        </p:nvSpPr>
        <p:spPr>
          <a:xfrm>
            <a:off x="4572000" y="785880"/>
            <a:ext cx="4138560" cy="5937480"/>
          </a:xfrm>
          <a:prstGeom prst="rect">
            <a:avLst/>
          </a:prstGeom>
        </p:spPr>
        <p:txBody>
          <a:bodyPr lIns="90000" tIns="45000" rIns="90000" bIns="45000"/>
          <a:lstStyle/>
          <a:p>
            <a:pPr algn="r">
              <a:lnSpc>
                <a:spcPct val="100000"/>
              </a:lnSpc>
            </a:pPr>
            <a:r>
              <a:rPr lang="ru-RU" sz="2400">
                <a:solidFill>
                  <a:srgbClr val="000000"/>
                </a:solidFill>
                <a:latin typeface="Monotype Corsiva"/>
                <a:ea typeface="DejaVu Sans"/>
              </a:rPr>
              <a:t>   </a:t>
            </a:r>
            <a:r>
              <a:rPr lang="ru-RU" sz="2400" b="1">
                <a:solidFill>
                  <a:srgbClr val="17375E"/>
                </a:solidFill>
                <a:latin typeface="Monotype Corsiva"/>
                <a:ea typeface="DejaVu Sans"/>
              </a:rPr>
              <a:t>Мне кажется порою, что солдаты,</a:t>
            </a:r>
            <a:endParaRPr/>
          </a:p>
          <a:p>
            <a:pPr algn="r">
              <a:lnSpc>
                <a:spcPct val="100000"/>
              </a:lnSpc>
            </a:pPr>
            <a:r>
              <a:rPr lang="ru-RU" sz="2400" b="1">
                <a:solidFill>
                  <a:srgbClr val="17375E"/>
                </a:solidFill>
                <a:latin typeface="Monotype Corsiva"/>
                <a:ea typeface="DejaVu Sans"/>
              </a:rPr>
              <a:t>С кровавых не пришедшие полей,</a:t>
            </a:r>
            <a:endParaRPr/>
          </a:p>
          <a:p>
            <a:pPr algn="r">
              <a:lnSpc>
                <a:spcPct val="100000"/>
              </a:lnSpc>
            </a:pPr>
            <a:r>
              <a:rPr lang="ru-RU" sz="2400" b="1">
                <a:solidFill>
                  <a:srgbClr val="17375E"/>
                </a:solidFill>
                <a:latin typeface="Monotype Corsiva"/>
                <a:ea typeface="DejaVu Sans"/>
              </a:rPr>
              <a:t>Не в землю эту полегли когда-то,</a:t>
            </a:r>
            <a:endParaRPr/>
          </a:p>
          <a:p>
            <a:pPr algn="r">
              <a:lnSpc>
                <a:spcPct val="100000"/>
              </a:lnSpc>
            </a:pPr>
            <a:r>
              <a:rPr lang="ru-RU" sz="2400" b="1">
                <a:solidFill>
                  <a:srgbClr val="17375E"/>
                </a:solidFill>
                <a:latin typeface="Monotype Corsiva"/>
                <a:ea typeface="DejaVu Sans"/>
              </a:rPr>
              <a:t>А превратились в белых журавлей.</a:t>
            </a:r>
            <a:endParaRPr/>
          </a:p>
          <a:p>
            <a:pPr algn="r">
              <a:lnSpc>
                <a:spcPct val="100000"/>
              </a:lnSpc>
            </a:pPr>
            <a:r>
              <a:rPr lang="ru-RU" sz="2400" b="1">
                <a:solidFill>
                  <a:srgbClr val="17375E"/>
                </a:solidFill>
                <a:latin typeface="Monotype Corsiva"/>
                <a:ea typeface="DejaVu Sans"/>
              </a:rPr>
              <a:t>Они до сей поры с времен тех дальних</a:t>
            </a:r>
            <a:endParaRPr/>
          </a:p>
          <a:p>
            <a:pPr algn="r">
              <a:lnSpc>
                <a:spcPct val="100000"/>
              </a:lnSpc>
            </a:pPr>
            <a:r>
              <a:rPr lang="ru-RU" sz="2400" b="1">
                <a:solidFill>
                  <a:srgbClr val="17375E"/>
                </a:solidFill>
                <a:latin typeface="Monotype Corsiva"/>
                <a:ea typeface="DejaVu Sans"/>
              </a:rPr>
              <a:t>Летят и подают нам голоса.</a:t>
            </a:r>
            <a:endParaRPr/>
          </a:p>
          <a:p>
            <a:pPr algn="r">
              <a:lnSpc>
                <a:spcPct val="100000"/>
              </a:lnSpc>
            </a:pPr>
            <a:r>
              <a:rPr lang="ru-RU" sz="2400" b="1">
                <a:solidFill>
                  <a:srgbClr val="17375E"/>
                </a:solidFill>
                <a:latin typeface="Monotype Corsiva"/>
                <a:ea typeface="DejaVu Sans"/>
              </a:rPr>
              <a:t>Не потому ль так часто и печально</a:t>
            </a:r>
            <a:endParaRPr/>
          </a:p>
          <a:p>
            <a:pPr algn="r">
              <a:lnSpc>
                <a:spcPct val="100000"/>
              </a:lnSpc>
            </a:pPr>
            <a:r>
              <a:rPr lang="ru-RU" sz="2400" b="1">
                <a:solidFill>
                  <a:srgbClr val="17375E"/>
                </a:solidFill>
                <a:latin typeface="Monotype Corsiva"/>
                <a:ea typeface="DejaVu Sans"/>
              </a:rPr>
              <a:t>Мы замолкаем, глядя в небеса?</a:t>
            </a:r>
            <a:endParaRPr/>
          </a:p>
          <a:p>
            <a:pPr algn="r">
              <a:lnSpc>
                <a:spcPct val="100000"/>
              </a:lnSpc>
            </a:pPr>
            <a:endParaRPr/>
          </a:p>
          <a:p>
            <a:pPr algn="r">
              <a:lnSpc>
                <a:spcPct val="100000"/>
              </a:lnSpc>
            </a:pPr>
            <a:r>
              <a:rPr lang="ru-RU" sz="2400" b="1">
                <a:solidFill>
                  <a:srgbClr val="17375E"/>
                </a:solidFill>
                <a:latin typeface="Monotype Corsiva"/>
                <a:ea typeface="DejaVu Sans"/>
              </a:rPr>
              <a:t>Расул  Гамзатов</a:t>
            </a:r>
            <a:endParaRPr/>
          </a:p>
          <a:p>
            <a:pPr algn="r">
              <a:lnSpc>
                <a:spcPct val="100000"/>
              </a:lnSpc>
            </a:pPr>
            <a:r>
              <a:rPr lang="ru-RU" sz="2400" b="1">
                <a:solidFill>
                  <a:srgbClr val="17375E"/>
                </a:solidFill>
                <a:latin typeface="Monotype Corsiva"/>
                <a:ea typeface="DejaVu Sans"/>
              </a:rPr>
              <a:t>«Журавли»</a:t>
            </a:r>
            <a:endParaRPr/>
          </a:p>
          <a:p>
            <a:pPr>
              <a:lnSpc>
                <a:spcPct val="100000"/>
              </a:lnSpc>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285840" y="285840"/>
            <a:ext cx="4496040" cy="5115960"/>
          </a:xfrm>
          <a:prstGeom prst="rect">
            <a:avLst/>
          </a:prstGeom>
        </p:spPr>
        <p:txBody>
          <a:bodyPr lIns="90000" tIns="45000" rIns="90000" bIns="45000"/>
          <a:lstStyle/>
          <a:p>
            <a:pPr>
              <a:lnSpc>
                <a:spcPct val="100000"/>
              </a:lnSpc>
            </a:pPr>
            <a:r>
              <a:rPr lang="ru-RU" sz="2000" b="1" i="1">
                <a:solidFill>
                  <a:srgbClr val="0000FF"/>
                </a:solidFill>
                <a:latin typeface="Calibri"/>
                <a:ea typeface="DejaVu Sans"/>
              </a:rPr>
              <a:t>«Не потому ли с кличем журавлиным от века речь аварская сходна?»</a:t>
            </a:r>
            <a:r>
              <a:rPr lang="ru-RU" sz="2000">
                <a:solidFill>
                  <a:srgbClr val="0000FF"/>
                </a:solidFill>
                <a:latin typeface="Calibri"/>
                <a:ea typeface="DejaVu Sans"/>
              </a:rPr>
              <a:t>, </a:t>
            </a:r>
            <a:r>
              <a:rPr lang="ru-RU" sz="2000">
                <a:solidFill>
                  <a:srgbClr val="000000"/>
                </a:solidFill>
                <a:latin typeface="Calibri"/>
                <a:ea typeface="DejaVu Sans"/>
              </a:rPr>
              <a:t>писал он в стихотворении «Журавли» в переводе Н. Гребнева. Журавли у Гамзатова - это и аварские и русские журавли.</a:t>
            </a:r>
            <a:endParaRPr/>
          </a:p>
          <a:p>
            <a:pPr>
              <a:lnSpc>
                <a:spcPct val="100000"/>
              </a:lnSpc>
            </a:pPr>
            <a:r>
              <a:rPr lang="ru-RU" sz="2000">
                <a:solidFill>
                  <a:srgbClr val="000000"/>
                </a:solidFill>
                <a:latin typeface="Calibri"/>
                <a:ea typeface="DejaVu Sans"/>
              </a:rPr>
              <a:t> </a:t>
            </a:r>
            <a:endParaRPr/>
          </a:p>
          <a:p>
            <a:pPr>
              <a:lnSpc>
                <a:spcPct val="100000"/>
              </a:lnSpc>
            </a:pPr>
            <a:r>
              <a:rPr lang="ru-RU" sz="2000">
                <a:solidFill>
                  <a:srgbClr val="000000"/>
                </a:solidFill>
                <a:latin typeface="Calibri"/>
                <a:ea typeface="DejaVu Sans"/>
              </a:rPr>
              <a:t>"Мне кажется порою, что джигиты,</a:t>
            </a:r>
            <a:endParaRPr/>
          </a:p>
          <a:p>
            <a:pPr>
              <a:lnSpc>
                <a:spcPct val="100000"/>
              </a:lnSpc>
            </a:pPr>
            <a:r>
              <a:rPr lang="ru-RU" sz="2000">
                <a:solidFill>
                  <a:srgbClr val="000000"/>
                </a:solidFill>
                <a:latin typeface="Calibri"/>
                <a:ea typeface="DejaVu Sans"/>
              </a:rPr>
              <a:t>С кровавых не пришедшие полей,</a:t>
            </a:r>
            <a:endParaRPr/>
          </a:p>
          <a:p>
            <a:pPr>
              <a:lnSpc>
                <a:spcPct val="100000"/>
              </a:lnSpc>
            </a:pPr>
            <a:r>
              <a:rPr lang="ru-RU" sz="2000">
                <a:solidFill>
                  <a:srgbClr val="000000"/>
                </a:solidFill>
                <a:latin typeface="Calibri"/>
                <a:ea typeface="DejaVu Sans"/>
              </a:rPr>
              <a:t>В могилах братских не были зарыты,</a:t>
            </a:r>
            <a:endParaRPr/>
          </a:p>
          <a:p>
            <a:pPr>
              <a:lnSpc>
                <a:spcPct val="100000"/>
              </a:lnSpc>
            </a:pPr>
            <a:r>
              <a:rPr lang="ru-RU" sz="2000">
                <a:solidFill>
                  <a:srgbClr val="000000"/>
                </a:solidFill>
                <a:latin typeface="Calibri"/>
                <a:ea typeface="DejaVu Sans"/>
              </a:rPr>
              <a:t>А превратились в белых журавлей…»</a:t>
            </a:r>
            <a:endParaRPr/>
          </a:p>
          <a:p>
            <a:pPr>
              <a:lnSpc>
                <a:spcPct val="100000"/>
              </a:lnSpc>
            </a:pPr>
            <a:r>
              <a:rPr lang="ru-RU" sz="2000">
                <a:solidFill>
                  <a:srgbClr val="000000"/>
                </a:solidFill>
                <a:latin typeface="Calibri"/>
                <a:ea typeface="DejaVu Sans"/>
              </a:rPr>
              <a:t> </a:t>
            </a:r>
            <a:endParaRPr/>
          </a:p>
          <a:p>
            <a:pPr>
              <a:lnSpc>
                <a:spcPct val="150000"/>
              </a:lnSpc>
            </a:pPr>
            <a:endParaRPr/>
          </a:p>
          <a:p>
            <a:pPr>
              <a:lnSpc>
                <a:spcPct val="150000"/>
              </a:lnSpc>
            </a:pPr>
            <a:endParaRPr/>
          </a:p>
          <a:p>
            <a:pPr>
              <a:lnSpc>
                <a:spcPct val="150000"/>
              </a:lnSpc>
            </a:pPr>
            <a:endParaRPr/>
          </a:p>
        </p:txBody>
      </p:sp>
      <p:pic>
        <p:nvPicPr>
          <p:cNvPr id="207" name="Рисунок 2"/>
          <p:cNvPicPr/>
          <p:nvPr/>
        </p:nvPicPr>
        <p:blipFill>
          <a:blip r:embed="rId2"/>
          <a:stretch>
            <a:fillRect/>
          </a:stretch>
        </p:blipFill>
        <p:spPr>
          <a:xfrm>
            <a:off x="4786200" y="142920"/>
            <a:ext cx="4353120" cy="65674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Picture 2"/>
          <p:cNvPicPr/>
          <p:nvPr/>
        </p:nvPicPr>
        <p:blipFill>
          <a:blip r:embed="rId2"/>
          <a:stretch>
            <a:fillRect/>
          </a:stretch>
        </p:blipFill>
        <p:spPr>
          <a:xfrm>
            <a:off x="4071960" y="214200"/>
            <a:ext cx="4847400" cy="6167520"/>
          </a:xfrm>
          <a:prstGeom prst="rect">
            <a:avLst/>
          </a:prstGeom>
        </p:spPr>
      </p:pic>
      <p:sp>
        <p:nvSpPr>
          <p:cNvPr id="209" name="CustomShape 1"/>
          <p:cNvSpPr/>
          <p:nvPr/>
        </p:nvSpPr>
        <p:spPr>
          <a:xfrm>
            <a:off x="285840" y="285840"/>
            <a:ext cx="3781440" cy="6184440"/>
          </a:xfrm>
          <a:prstGeom prst="rect">
            <a:avLst/>
          </a:prstGeom>
        </p:spPr>
        <p:txBody>
          <a:bodyPr lIns="90000" tIns="45000" rIns="90000" bIns="45000"/>
          <a:lstStyle/>
          <a:p>
            <a:pPr>
              <a:lnSpc>
                <a:spcPct val="100000"/>
              </a:lnSpc>
            </a:pPr>
            <a:r>
              <a:rPr lang="ru-RU" sz="2000">
                <a:solidFill>
                  <a:srgbClr val="0000FF"/>
                </a:solidFill>
                <a:latin typeface="Times New Roman"/>
                <a:ea typeface="DejaVu Sans"/>
              </a:rPr>
              <a:t>   </a:t>
            </a:r>
            <a:endParaRPr/>
          </a:p>
          <a:p>
            <a:pPr>
              <a:lnSpc>
                <a:spcPct val="100000"/>
              </a:lnSpc>
            </a:pPr>
            <a:r>
              <a:rPr lang="ru-RU" sz="2000">
                <a:solidFill>
                  <a:srgbClr val="000099"/>
                </a:solidFill>
                <a:latin typeface="Times New Roman"/>
                <a:ea typeface="DejaVu Sans"/>
              </a:rPr>
              <a:t>На Кавказе существует такое поверье: души павших воинов превращаются в белых журавлей. И праздник этот, появившийся, благодаря строкам Расула Гамзатова, – это праздник поэзии, духовности, а также день памяти погибших солдат.    Он призван способствовать укреплению дружбы между многонациональными народами России, взаимопроникновению культур и пониманию. Ведь </a:t>
            </a:r>
            <a:r>
              <a:rPr lang="ru-RU" sz="2000" b="1">
                <a:solidFill>
                  <a:srgbClr val="000099"/>
                </a:solidFill>
                <a:latin typeface="Times New Roman"/>
                <a:ea typeface="DejaVu Sans"/>
              </a:rPr>
              <a:t>понимание – это ключ к разрешению любых конфликтов без военных действий, без крови и выстрелов.</a:t>
            </a:r>
            <a:endParaRPr/>
          </a:p>
          <a:p>
            <a:pPr>
              <a:lnSpc>
                <a:spcPct val="100000"/>
              </a:lnSpc>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
          <p:cNvPicPr/>
          <p:nvPr/>
        </p:nvPicPr>
        <p:blipFill>
          <a:blip r:embed="rId2"/>
          <a:stretch>
            <a:fillRect/>
          </a:stretch>
        </p:blipFill>
        <p:spPr>
          <a:xfrm>
            <a:off x="0" y="0"/>
            <a:ext cx="4638960" cy="2710080"/>
          </a:xfrm>
          <a:prstGeom prst="rect">
            <a:avLst/>
          </a:prstGeom>
        </p:spPr>
      </p:pic>
      <p:pic>
        <p:nvPicPr>
          <p:cNvPr id="211" name="Picture 3"/>
          <p:cNvPicPr/>
          <p:nvPr/>
        </p:nvPicPr>
        <p:blipFill>
          <a:blip r:embed="rId3"/>
          <a:stretch>
            <a:fillRect/>
          </a:stretch>
        </p:blipFill>
        <p:spPr>
          <a:xfrm>
            <a:off x="0" y="2286000"/>
            <a:ext cx="3710160" cy="2495520"/>
          </a:xfrm>
          <a:prstGeom prst="rect">
            <a:avLst/>
          </a:prstGeom>
        </p:spPr>
      </p:pic>
      <p:pic>
        <p:nvPicPr>
          <p:cNvPr id="212" name="Picture 4"/>
          <p:cNvPicPr/>
          <p:nvPr/>
        </p:nvPicPr>
        <p:blipFill>
          <a:blip r:embed="rId4"/>
          <a:stretch>
            <a:fillRect/>
          </a:stretch>
        </p:blipFill>
        <p:spPr>
          <a:xfrm>
            <a:off x="4714920" y="4008600"/>
            <a:ext cx="4424400" cy="2844720"/>
          </a:xfrm>
          <a:prstGeom prst="rect">
            <a:avLst/>
          </a:prstGeom>
        </p:spPr>
      </p:pic>
      <p:pic>
        <p:nvPicPr>
          <p:cNvPr id="213" name="Picture 5"/>
          <p:cNvPicPr/>
          <p:nvPr/>
        </p:nvPicPr>
        <p:blipFill>
          <a:blip r:embed="rId5"/>
          <a:stretch>
            <a:fillRect/>
          </a:stretch>
        </p:blipFill>
        <p:spPr>
          <a:xfrm>
            <a:off x="4500720" y="0"/>
            <a:ext cx="4638600" cy="2852640"/>
          </a:xfrm>
          <a:prstGeom prst="rect">
            <a:avLst/>
          </a:prstGeom>
        </p:spPr>
      </p:pic>
      <p:pic>
        <p:nvPicPr>
          <p:cNvPr id="214" name="Picture 6"/>
          <p:cNvPicPr/>
          <p:nvPr/>
        </p:nvPicPr>
        <p:blipFill>
          <a:blip r:embed="rId6"/>
          <a:stretch>
            <a:fillRect/>
          </a:stretch>
        </p:blipFill>
        <p:spPr>
          <a:xfrm>
            <a:off x="0" y="4409640"/>
            <a:ext cx="4844880" cy="2443680"/>
          </a:xfrm>
          <a:prstGeom prst="rect">
            <a:avLst/>
          </a:prstGeom>
        </p:spPr>
      </p:pic>
      <p:pic>
        <p:nvPicPr>
          <p:cNvPr id="215" name="Picture 9"/>
          <p:cNvPicPr/>
          <p:nvPr/>
        </p:nvPicPr>
        <p:blipFill>
          <a:blip r:embed="rId7"/>
          <a:stretch>
            <a:fillRect/>
          </a:stretch>
        </p:blipFill>
        <p:spPr>
          <a:xfrm>
            <a:off x="5941080" y="1785960"/>
            <a:ext cx="3198240" cy="3353040"/>
          </a:xfrm>
          <a:prstGeom prst="rect">
            <a:avLst/>
          </a:prstGeom>
        </p:spPr>
      </p:pic>
      <p:pic>
        <p:nvPicPr>
          <p:cNvPr id="216" name="Picture 8"/>
          <p:cNvPicPr/>
          <p:nvPr/>
        </p:nvPicPr>
        <p:blipFill>
          <a:blip r:embed="rId8"/>
          <a:stretch>
            <a:fillRect/>
          </a:stretch>
        </p:blipFill>
        <p:spPr>
          <a:xfrm>
            <a:off x="2071800" y="1214280"/>
            <a:ext cx="5210280" cy="421020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str">
                                      <p:cBhvr additive="repl">
                                        <p:cTn id="7" dur="3000" fill="hold"/>
                                        <p:tgtEl>
                                          <p:spTgt spid="211"/>
                                        </p:tgtEl>
                                      </p:cBhvr>
                                      <p:tavLst>
                                        <p:tav tm="0">
                                          <p:val>
                                            <p:strVal val="width*0.70"/>
                                          </p:val>
                                        </p:tav>
                                        <p:tav tm="100000">
                                          <p:val>
                                            <p:strVal val="width"/>
                                          </p:val>
                                        </p:tav>
                                      </p:tavLst>
                                    </p:anim>
                                    <p:anim calcmode="lin" valueType="str">
                                      <p:cBhvr additive="repl">
                                        <p:cTn id="8" dur="3000" fill="hold"/>
                                        <p:tgtEl>
                                          <p:spTgt spid="211"/>
                                        </p:tgtEl>
                                      </p:cBhvr>
                                      <p:tavLst>
                                        <p:tav tm="0">
                                          <p:val>
                                            <p:strVal val="height"/>
                                          </p:val>
                                        </p:tav>
                                        <p:tav tm="100000">
                                          <p:val>
                                            <p:strVal val="height"/>
                                          </p:val>
                                        </p:tav>
                                      </p:tavLst>
                                    </p:anim>
                                    <p:animEffect transition="in" filter="fade">
                                      <p:cBhvr additive="repl">
                                        <p:cTn id="9" dur="3000" fill="freeze"/>
                                        <p:tgtEl>
                                          <p:spTgt spid="211"/>
                                        </p:tgtEl>
                                      </p:cBhvr>
                                    </p:animEffect>
                                  </p:childTnLst>
                                </p:cTn>
                              </p:par>
                            </p:childTnLst>
                          </p:cTn>
                        </p:par>
                        <p:par>
                          <p:cTn id="10" fill="hold">
                            <p:stCondLst>
                              <p:cond delay="3000"/>
                            </p:stCondLst>
                            <p:childTnLst>
                              <p:par>
                                <p:cTn id="11" presetID="55" presetClass="entr" fill="hold" nodeType="afterEffect">
                                  <p:stCondLst>
                                    <p:cond delay="0"/>
                                  </p:stCondLst>
                                  <p:childTnLst>
                                    <p:set>
                                      <p:cBhvr>
                                        <p:cTn id="12" dur="1" fill="hold">
                                          <p:stCondLst>
                                            <p:cond delay="0"/>
                                          </p:stCondLst>
                                        </p:cTn>
                                        <p:tgtEl>
                                          <p:spTgt spid="213"/>
                                        </p:tgtEl>
                                        <p:attrNameLst>
                                          <p:attrName>style.visibility</p:attrName>
                                        </p:attrNameLst>
                                      </p:cBhvr>
                                      <p:to>
                                        <p:strVal val="visible"/>
                                      </p:to>
                                    </p:set>
                                    <p:anim calcmode="lin" valueType="str">
                                      <p:cBhvr additive="repl">
                                        <p:cTn id="13" dur="3000" fill="hold"/>
                                        <p:tgtEl>
                                          <p:spTgt spid="213"/>
                                        </p:tgtEl>
                                      </p:cBhvr>
                                      <p:tavLst>
                                        <p:tav tm="0">
                                          <p:val>
                                            <p:strVal val="width*0.70"/>
                                          </p:val>
                                        </p:tav>
                                        <p:tav tm="100000">
                                          <p:val>
                                            <p:strVal val="width"/>
                                          </p:val>
                                        </p:tav>
                                      </p:tavLst>
                                    </p:anim>
                                    <p:anim calcmode="lin" valueType="str">
                                      <p:cBhvr additive="repl">
                                        <p:cTn id="14" dur="3000" fill="hold"/>
                                        <p:tgtEl>
                                          <p:spTgt spid="213"/>
                                        </p:tgtEl>
                                      </p:cBhvr>
                                      <p:tavLst>
                                        <p:tav tm="0">
                                          <p:val>
                                            <p:strVal val="height"/>
                                          </p:val>
                                        </p:tav>
                                        <p:tav tm="100000">
                                          <p:val>
                                            <p:strVal val="height"/>
                                          </p:val>
                                        </p:tav>
                                      </p:tavLst>
                                    </p:anim>
                                    <p:animEffect transition="in" filter="fade">
                                      <p:cBhvr additive="repl">
                                        <p:cTn id="15" dur="3000" fill="freeze"/>
                                        <p:tgtEl>
                                          <p:spTgt spid="213"/>
                                        </p:tgtEl>
                                      </p:cBhvr>
                                    </p:animEffect>
                                  </p:childTnLst>
                                </p:cTn>
                              </p:par>
                            </p:childTnLst>
                          </p:cTn>
                        </p:par>
                        <p:par>
                          <p:cTn id="16" fill="hold">
                            <p:stCondLst>
                              <p:cond delay="6000"/>
                            </p:stCondLst>
                            <p:childTnLst>
                              <p:par>
                                <p:cTn id="17" presetID="55" presetClass="entr" fill="hold" nodeType="afterEffect">
                                  <p:stCondLst>
                                    <p:cond delay="0"/>
                                  </p:stCondLst>
                                  <p:childTnLst>
                                    <p:set>
                                      <p:cBhvr>
                                        <p:cTn id="18" dur="1" fill="hold">
                                          <p:stCondLst>
                                            <p:cond delay="0"/>
                                          </p:stCondLst>
                                        </p:cTn>
                                        <p:tgtEl>
                                          <p:spTgt spid="212"/>
                                        </p:tgtEl>
                                        <p:attrNameLst>
                                          <p:attrName>style.visibility</p:attrName>
                                        </p:attrNameLst>
                                      </p:cBhvr>
                                      <p:to>
                                        <p:strVal val="visible"/>
                                      </p:to>
                                    </p:set>
                                    <p:anim calcmode="lin" valueType="str">
                                      <p:cBhvr additive="repl">
                                        <p:cTn id="19" dur="3000" fill="hold"/>
                                        <p:tgtEl>
                                          <p:spTgt spid="212"/>
                                        </p:tgtEl>
                                      </p:cBhvr>
                                      <p:tavLst>
                                        <p:tav tm="0">
                                          <p:val>
                                            <p:strVal val="width*0.70"/>
                                          </p:val>
                                        </p:tav>
                                        <p:tav tm="100000">
                                          <p:val>
                                            <p:strVal val="width"/>
                                          </p:val>
                                        </p:tav>
                                      </p:tavLst>
                                    </p:anim>
                                    <p:anim calcmode="lin" valueType="str">
                                      <p:cBhvr additive="repl">
                                        <p:cTn id="20" dur="3000" fill="hold"/>
                                        <p:tgtEl>
                                          <p:spTgt spid="212"/>
                                        </p:tgtEl>
                                      </p:cBhvr>
                                      <p:tavLst>
                                        <p:tav tm="0">
                                          <p:val>
                                            <p:strVal val="height"/>
                                          </p:val>
                                        </p:tav>
                                        <p:tav tm="100000">
                                          <p:val>
                                            <p:strVal val="height"/>
                                          </p:val>
                                        </p:tav>
                                      </p:tavLst>
                                    </p:anim>
                                    <p:animEffect transition="in" filter="fade">
                                      <p:cBhvr additive="repl">
                                        <p:cTn id="21" dur="3000" fill="freeze"/>
                                        <p:tgtEl>
                                          <p:spTgt spid="212"/>
                                        </p:tgtEl>
                                      </p:cBhvr>
                                    </p:animEffect>
                                  </p:childTnLst>
                                </p:cTn>
                              </p:par>
                            </p:childTnLst>
                          </p:cTn>
                        </p:par>
                        <p:par>
                          <p:cTn id="22" fill="hold">
                            <p:stCondLst>
                              <p:cond delay="9000"/>
                            </p:stCondLst>
                            <p:childTnLst>
                              <p:par>
                                <p:cTn id="23" presetID="55" presetClass="entr" fill="hold" nodeType="afterEffect">
                                  <p:stCondLst>
                                    <p:cond delay="0"/>
                                  </p:stCondLst>
                                  <p:childTnLst>
                                    <p:set>
                                      <p:cBhvr>
                                        <p:cTn id="24" dur="1" fill="hold">
                                          <p:stCondLst>
                                            <p:cond delay="0"/>
                                          </p:stCondLst>
                                        </p:cTn>
                                        <p:tgtEl>
                                          <p:spTgt spid="210"/>
                                        </p:tgtEl>
                                        <p:attrNameLst>
                                          <p:attrName>style.visibility</p:attrName>
                                        </p:attrNameLst>
                                      </p:cBhvr>
                                      <p:to>
                                        <p:strVal val="visible"/>
                                      </p:to>
                                    </p:set>
                                    <p:anim calcmode="lin" valueType="str">
                                      <p:cBhvr additive="repl">
                                        <p:cTn id="25" dur="3000" fill="hold"/>
                                        <p:tgtEl>
                                          <p:spTgt spid="210"/>
                                        </p:tgtEl>
                                      </p:cBhvr>
                                      <p:tavLst>
                                        <p:tav tm="0">
                                          <p:val>
                                            <p:strVal val="width*0.70"/>
                                          </p:val>
                                        </p:tav>
                                        <p:tav tm="100000">
                                          <p:val>
                                            <p:strVal val="width"/>
                                          </p:val>
                                        </p:tav>
                                      </p:tavLst>
                                    </p:anim>
                                    <p:anim calcmode="lin" valueType="str">
                                      <p:cBhvr additive="repl">
                                        <p:cTn id="26" dur="3000" fill="hold"/>
                                        <p:tgtEl>
                                          <p:spTgt spid="210"/>
                                        </p:tgtEl>
                                      </p:cBhvr>
                                      <p:tavLst>
                                        <p:tav tm="0">
                                          <p:val>
                                            <p:strVal val="height"/>
                                          </p:val>
                                        </p:tav>
                                        <p:tav tm="100000">
                                          <p:val>
                                            <p:strVal val="height"/>
                                          </p:val>
                                        </p:tav>
                                      </p:tavLst>
                                    </p:anim>
                                    <p:animEffect transition="in" filter="fade">
                                      <p:cBhvr additive="repl">
                                        <p:cTn id="27" dur="3000" fill="freeze"/>
                                        <p:tgtEl>
                                          <p:spTgt spid="210"/>
                                        </p:tgtEl>
                                      </p:cBhvr>
                                    </p:animEffect>
                                  </p:childTnLst>
                                </p:cTn>
                              </p:par>
                            </p:childTnLst>
                          </p:cTn>
                        </p:par>
                        <p:par>
                          <p:cTn id="28" fill="hold">
                            <p:stCondLst>
                              <p:cond delay="12000"/>
                            </p:stCondLst>
                            <p:childTnLst>
                              <p:par>
                                <p:cTn id="29" presetID="55" presetClass="entr" fill="hold" nodeType="afterEffect">
                                  <p:stCondLst>
                                    <p:cond delay="0"/>
                                  </p:stCondLst>
                                  <p:childTnLst>
                                    <p:set>
                                      <p:cBhvr>
                                        <p:cTn id="30" dur="1" fill="hold">
                                          <p:stCondLst>
                                            <p:cond delay="0"/>
                                          </p:stCondLst>
                                        </p:cTn>
                                        <p:tgtEl>
                                          <p:spTgt spid="215"/>
                                        </p:tgtEl>
                                        <p:attrNameLst>
                                          <p:attrName>style.visibility</p:attrName>
                                        </p:attrNameLst>
                                      </p:cBhvr>
                                      <p:to>
                                        <p:strVal val="visible"/>
                                      </p:to>
                                    </p:set>
                                    <p:anim calcmode="lin" valueType="str">
                                      <p:cBhvr additive="repl">
                                        <p:cTn id="31" dur="3000" fill="hold"/>
                                        <p:tgtEl>
                                          <p:spTgt spid="215"/>
                                        </p:tgtEl>
                                      </p:cBhvr>
                                      <p:tavLst>
                                        <p:tav tm="0">
                                          <p:val>
                                            <p:strVal val="width*0.70"/>
                                          </p:val>
                                        </p:tav>
                                        <p:tav tm="100000">
                                          <p:val>
                                            <p:strVal val="width"/>
                                          </p:val>
                                        </p:tav>
                                      </p:tavLst>
                                    </p:anim>
                                    <p:anim calcmode="lin" valueType="str">
                                      <p:cBhvr additive="repl">
                                        <p:cTn id="32" dur="3000" fill="hold"/>
                                        <p:tgtEl>
                                          <p:spTgt spid="215"/>
                                        </p:tgtEl>
                                      </p:cBhvr>
                                      <p:tavLst>
                                        <p:tav tm="0">
                                          <p:val>
                                            <p:strVal val="height"/>
                                          </p:val>
                                        </p:tav>
                                        <p:tav tm="100000">
                                          <p:val>
                                            <p:strVal val="height"/>
                                          </p:val>
                                        </p:tav>
                                      </p:tavLst>
                                    </p:anim>
                                    <p:animEffect transition="in" filter="fade">
                                      <p:cBhvr additive="repl">
                                        <p:cTn id="33" dur="3000" fill="freeze"/>
                                        <p:tgtEl>
                                          <p:spTgt spid="215"/>
                                        </p:tgtEl>
                                      </p:cBhvr>
                                    </p:animEffect>
                                  </p:childTnLst>
                                </p:cTn>
                              </p:par>
                            </p:childTnLst>
                          </p:cTn>
                        </p:par>
                        <p:par>
                          <p:cTn id="34" fill="hold">
                            <p:stCondLst>
                              <p:cond delay="15000"/>
                            </p:stCondLst>
                            <p:childTnLst>
                              <p:par>
                                <p:cTn id="35" presetID="55" presetClass="entr" fill="hold" nodeType="afterEffect">
                                  <p:stCondLst>
                                    <p:cond delay="0"/>
                                  </p:stCondLst>
                                  <p:childTnLst>
                                    <p:set>
                                      <p:cBhvr>
                                        <p:cTn id="36" dur="1" fill="hold">
                                          <p:stCondLst>
                                            <p:cond delay="0"/>
                                          </p:stCondLst>
                                        </p:cTn>
                                        <p:tgtEl>
                                          <p:spTgt spid="214"/>
                                        </p:tgtEl>
                                        <p:attrNameLst>
                                          <p:attrName>style.visibility</p:attrName>
                                        </p:attrNameLst>
                                      </p:cBhvr>
                                      <p:to>
                                        <p:strVal val="visible"/>
                                      </p:to>
                                    </p:set>
                                    <p:anim calcmode="lin" valueType="str">
                                      <p:cBhvr additive="repl">
                                        <p:cTn id="37" dur="3000" fill="hold"/>
                                        <p:tgtEl>
                                          <p:spTgt spid="214"/>
                                        </p:tgtEl>
                                      </p:cBhvr>
                                      <p:tavLst>
                                        <p:tav tm="0">
                                          <p:val>
                                            <p:strVal val="width*0.70"/>
                                          </p:val>
                                        </p:tav>
                                        <p:tav tm="100000">
                                          <p:val>
                                            <p:strVal val="width"/>
                                          </p:val>
                                        </p:tav>
                                      </p:tavLst>
                                    </p:anim>
                                    <p:anim calcmode="lin" valueType="str">
                                      <p:cBhvr additive="repl">
                                        <p:cTn id="38" dur="3000" fill="hold"/>
                                        <p:tgtEl>
                                          <p:spTgt spid="214"/>
                                        </p:tgtEl>
                                      </p:cBhvr>
                                      <p:tavLst>
                                        <p:tav tm="0">
                                          <p:val>
                                            <p:strVal val="height"/>
                                          </p:val>
                                        </p:tav>
                                        <p:tav tm="100000">
                                          <p:val>
                                            <p:strVal val="height"/>
                                          </p:val>
                                        </p:tav>
                                      </p:tavLst>
                                    </p:anim>
                                    <p:animEffect transition="in" filter="fade">
                                      <p:cBhvr additive="repl">
                                        <p:cTn id="39" dur="3000" fill="freeze"/>
                                        <p:tgtEl>
                                          <p:spTgt spid="214"/>
                                        </p:tgtEl>
                                      </p:cBhvr>
                                    </p:animEffect>
                                  </p:childTnLst>
                                </p:cTn>
                              </p:par>
                            </p:childTnLst>
                          </p:cTn>
                        </p:par>
                        <p:par>
                          <p:cTn id="40" fill="hold">
                            <p:stCondLst>
                              <p:cond delay="18000"/>
                            </p:stCondLst>
                            <p:childTnLst>
                              <p:par>
                                <p:cTn id="41" presetID="55" presetClass="entr" fill="hold" nodeType="afterEffect">
                                  <p:stCondLst>
                                    <p:cond delay="0"/>
                                  </p:stCondLst>
                                  <p:childTnLst>
                                    <p:set>
                                      <p:cBhvr>
                                        <p:cTn id="42" dur="1" fill="hold">
                                          <p:stCondLst>
                                            <p:cond delay="0"/>
                                          </p:stCondLst>
                                        </p:cTn>
                                        <p:tgtEl>
                                          <p:spTgt spid="216"/>
                                        </p:tgtEl>
                                        <p:attrNameLst>
                                          <p:attrName>style.visibility</p:attrName>
                                        </p:attrNameLst>
                                      </p:cBhvr>
                                      <p:to>
                                        <p:strVal val="visible"/>
                                      </p:to>
                                    </p:set>
                                    <p:anim calcmode="lin" valueType="str">
                                      <p:cBhvr additive="repl">
                                        <p:cTn id="43" dur="5000" fill="hold"/>
                                        <p:tgtEl>
                                          <p:spTgt spid="216"/>
                                        </p:tgtEl>
                                      </p:cBhvr>
                                      <p:tavLst>
                                        <p:tav tm="0">
                                          <p:val>
                                            <p:strVal val="width*0.70"/>
                                          </p:val>
                                        </p:tav>
                                        <p:tav tm="100000">
                                          <p:val>
                                            <p:strVal val="width"/>
                                          </p:val>
                                        </p:tav>
                                      </p:tavLst>
                                    </p:anim>
                                    <p:anim calcmode="lin" valueType="str">
                                      <p:cBhvr additive="repl">
                                        <p:cTn id="44" dur="5000" fill="hold"/>
                                        <p:tgtEl>
                                          <p:spTgt spid="216"/>
                                        </p:tgtEl>
                                      </p:cBhvr>
                                      <p:tavLst>
                                        <p:tav tm="0">
                                          <p:val>
                                            <p:strVal val="height"/>
                                          </p:val>
                                        </p:tav>
                                        <p:tav tm="100000">
                                          <p:val>
                                            <p:strVal val="height"/>
                                          </p:val>
                                        </p:tav>
                                      </p:tavLst>
                                    </p:anim>
                                    <p:animEffect transition="in" filter="fade">
                                      <p:cBhvr additive="repl">
                                        <p:cTn id="45" dur="5000" fill="freeze"/>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2286000" y="2143080"/>
            <a:ext cx="4567320" cy="2554920"/>
          </a:xfrm>
          <a:prstGeom prst="rect">
            <a:avLst/>
          </a:prstGeom>
        </p:spPr>
        <p:txBody>
          <a:bodyPr lIns="90000" tIns="45000" rIns="90000" bIns="45000"/>
          <a:lstStyle/>
          <a:p>
            <a:pPr>
              <a:lnSpc>
                <a:spcPct val="100000"/>
              </a:lnSpc>
            </a:pPr>
            <a:r>
              <a:rPr lang="ru-RU" sz="5400" b="1">
                <a:solidFill>
                  <a:srgbClr val="000099"/>
                </a:solidFill>
                <a:latin typeface="Times New Roman"/>
                <a:ea typeface="DejaVu Sans"/>
              </a:rPr>
              <a:t>ВЕЧНАЯ СЛАВА ГЕРОЯМ…</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icture 2"/>
          <p:cNvPicPr/>
          <p:nvPr/>
        </p:nvPicPr>
        <p:blipFill>
          <a:blip r:embed="rId2"/>
          <a:stretch>
            <a:fillRect/>
          </a:stretch>
        </p:blipFill>
        <p:spPr>
          <a:xfrm>
            <a:off x="0" y="0"/>
            <a:ext cx="9139320" cy="6853320"/>
          </a:xfrm>
          <a:prstGeom prst="rect">
            <a:avLst/>
          </a:prstGeom>
        </p:spPr>
      </p:pic>
      <p:sp>
        <p:nvSpPr>
          <p:cNvPr id="219" name="CustomShape 1"/>
          <p:cNvSpPr/>
          <p:nvPr/>
        </p:nvSpPr>
        <p:spPr>
          <a:xfrm>
            <a:off x="925560" y="0"/>
            <a:ext cx="8213760" cy="1579680"/>
          </a:xfrm>
          <a:prstGeom prst="rect">
            <a:avLst/>
          </a:prstGeom>
        </p:spPr>
        <p:txBody>
          <a:bodyPr lIns="90000" tIns="45000" rIns="90000" bIns="45000" anchor="ctr"/>
          <a:lstStyle/>
          <a:p>
            <a:pPr>
              <a:lnSpc>
                <a:spcPct val="100000"/>
              </a:lnSpc>
            </a:pPr>
            <a:r>
              <a:rPr lang="ru-RU" sz="2800" b="1" i="1">
                <a:solidFill>
                  <a:srgbClr val="953735"/>
                </a:solidFill>
                <a:latin typeface="Times New Roman"/>
                <a:ea typeface="DejaVu Sans"/>
              </a:rPr>
              <a:t>Пусть  история всех нас рассудит</a:t>
            </a:r>
            <a:endParaRPr/>
          </a:p>
          <a:p>
            <a:pPr>
              <a:lnSpc>
                <a:spcPct val="100000"/>
              </a:lnSpc>
            </a:pPr>
            <a:r>
              <a:rPr lang="ru-RU" sz="2800" b="1" i="1">
                <a:solidFill>
                  <a:srgbClr val="953735"/>
                </a:solidFill>
                <a:latin typeface="Times New Roman"/>
                <a:ea typeface="DejaVu Sans"/>
              </a:rPr>
              <a:t>И оценку каждому даст.</a:t>
            </a:r>
            <a:endParaRPr/>
          </a:p>
          <a:p>
            <a:pPr>
              <a:lnSpc>
                <a:spcPct val="100000"/>
              </a:lnSpc>
            </a:pPr>
            <a:r>
              <a:rPr lang="ru-RU" sz="2800" b="1" i="1">
                <a:solidFill>
                  <a:srgbClr val="953735"/>
                </a:solidFill>
                <a:latin typeface="Times New Roman"/>
                <a:ea typeface="DejaVu Sans"/>
              </a:rPr>
              <a:t>Пусть о павших никто не забудет,</a:t>
            </a:r>
            <a:endParaRPr/>
          </a:p>
          <a:p>
            <a:pPr algn="r">
              <a:lnSpc>
                <a:spcPct val="100000"/>
              </a:lnSpc>
            </a:pPr>
            <a:r>
              <a:rPr lang="ru-RU" sz="2800" b="1" i="1">
                <a:solidFill>
                  <a:srgbClr val="953735"/>
                </a:solidFill>
                <a:latin typeface="Times New Roman"/>
                <a:ea typeface="DejaVu Sans"/>
              </a:rPr>
              <a:t>И хоть кто-то расскажет о нас</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2"/>
          <p:cNvPicPr/>
          <p:nvPr/>
        </p:nvPicPr>
        <p:blipFill>
          <a:blip r:embed="rId2"/>
          <a:stretch>
            <a:fillRect/>
          </a:stretch>
        </p:blipFill>
        <p:spPr>
          <a:xfrm>
            <a:off x="0" y="0"/>
            <a:ext cx="9139320" cy="6853320"/>
          </a:xfrm>
          <a:prstGeom prst="rect">
            <a:avLst/>
          </a:prstGeom>
        </p:spPr>
      </p:pic>
      <p:pic>
        <p:nvPicPr>
          <p:cNvPr id="221" name="Picture 3"/>
          <p:cNvPicPr/>
          <p:nvPr/>
        </p:nvPicPr>
        <p:blipFill>
          <a:blip r:embed="rId3"/>
          <a:stretch>
            <a:fillRect/>
          </a:stretch>
        </p:blipFill>
        <p:spPr>
          <a:xfrm>
            <a:off x="5286240" y="142920"/>
            <a:ext cx="3567240" cy="2567160"/>
          </a:xfrm>
          <a:prstGeom prst="rect">
            <a:avLst/>
          </a:prstGeom>
        </p:spPr>
      </p:pic>
      <p:pic>
        <p:nvPicPr>
          <p:cNvPr id="222" name="Picture 4"/>
          <p:cNvPicPr/>
          <p:nvPr/>
        </p:nvPicPr>
        <p:blipFill>
          <a:blip r:embed="rId4"/>
          <a:stretch>
            <a:fillRect/>
          </a:stretch>
        </p:blipFill>
        <p:spPr>
          <a:xfrm>
            <a:off x="214200" y="3786120"/>
            <a:ext cx="3535560" cy="2757600"/>
          </a:xfrm>
          <a:prstGeom prst="rect">
            <a:avLst/>
          </a:prstGeom>
        </p:spPr>
      </p:pic>
      <p:pic>
        <p:nvPicPr>
          <p:cNvPr id="223" name="Picture 6"/>
          <p:cNvPicPr/>
          <p:nvPr/>
        </p:nvPicPr>
        <p:blipFill>
          <a:blip r:embed="rId5"/>
          <a:stretch>
            <a:fillRect/>
          </a:stretch>
        </p:blipFill>
        <p:spPr>
          <a:xfrm>
            <a:off x="3929040" y="4000680"/>
            <a:ext cx="4986360" cy="2487600"/>
          </a:xfrm>
          <a:prstGeom prst="rect">
            <a:avLst/>
          </a:prstGeom>
        </p:spPr>
      </p:pic>
      <p:pic>
        <p:nvPicPr>
          <p:cNvPr id="224" name="Picture 5"/>
          <p:cNvPicPr/>
          <p:nvPr/>
        </p:nvPicPr>
        <p:blipFill>
          <a:blip r:embed="rId6"/>
          <a:stretch>
            <a:fillRect/>
          </a:stretch>
        </p:blipFill>
        <p:spPr>
          <a:xfrm>
            <a:off x="142920" y="214200"/>
            <a:ext cx="4016520" cy="256716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out" filter="diamond(in)">
                                      <p:cBhvr additive="repl">
                                        <p:cTn id="7" dur="2000" fill="freeze"/>
                                        <p:tgtEl>
                                          <p:spTgt spid="224"/>
                                        </p:tgtEl>
                                      </p:cBhvr>
                                    </p:animEffect>
                                  </p:childTnLst>
                                </p:cTn>
                              </p:par>
                              <p:par>
                                <p:cTn id="8" presetID="8" presetClass="entr" presetSubtype="16"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out" filter="diamond(in)">
                                      <p:cBhvr additive="repl">
                                        <p:cTn id="10" dur="2000" fill="freeze"/>
                                        <p:tgtEl>
                                          <p:spTgt spid="221"/>
                                        </p:tgtEl>
                                      </p:cBhvr>
                                    </p:animEffect>
                                  </p:childTnLst>
                                </p:cTn>
                              </p:par>
                              <p:par>
                                <p:cTn id="11" presetID="8" presetClass="entr" presetSubtype="16" fill="hold" nodeType="withEffect">
                                  <p:stCondLst>
                                    <p:cond delay="0"/>
                                  </p:stCondLst>
                                  <p:childTnLst>
                                    <p:set>
                                      <p:cBhvr>
                                        <p:cTn id="12" dur="1" fill="hold">
                                          <p:stCondLst>
                                            <p:cond delay="0"/>
                                          </p:stCondLst>
                                        </p:cTn>
                                        <p:tgtEl>
                                          <p:spTgt spid="222"/>
                                        </p:tgtEl>
                                        <p:attrNameLst>
                                          <p:attrName>style.visibility</p:attrName>
                                        </p:attrNameLst>
                                      </p:cBhvr>
                                      <p:to>
                                        <p:strVal val="visible"/>
                                      </p:to>
                                    </p:set>
                                    <p:animEffect transition="out" filter="diamond(in)">
                                      <p:cBhvr additive="repl">
                                        <p:cTn id="13" dur="2000" fill="freeze"/>
                                        <p:tgtEl>
                                          <p:spTgt spid="222"/>
                                        </p:tgtEl>
                                      </p:cBhvr>
                                    </p:animEffect>
                                  </p:childTnLst>
                                </p:cTn>
                              </p:par>
                              <p:par>
                                <p:cTn id="14" presetID="8" presetClass="entr" presetSubtype="16" fill="hold" nodeType="withEffect">
                                  <p:stCondLst>
                                    <p:cond delay="0"/>
                                  </p:stCondLst>
                                  <p:childTnLst>
                                    <p:set>
                                      <p:cBhvr>
                                        <p:cTn id="15" dur="1" fill="hold">
                                          <p:stCondLst>
                                            <p:cond delay="0"/>
                                          </p:stCondLst>
                                        </p:cTn>
                                        <p:tgtEl>
                                          <p:spTgt spid="223"/>
                                        </p:tgtEl>
                                        <p:attrNameLst>
                                          <p:attrName>style.visibility</p:attrName>
                                        </p:attrNameLst>
                                      </p:cBhvr>
                                      <p:to>
                                        <p:strVal val="visible"/>
                                      </p:to>
                                    </p:set>
                                    <p:animEffect transition="out" filter="diamond(in)">
                                      <p:cBhvr additive="repl">
                                        <p:cTn id="16" dur="2000" fill="freeze"/>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3500280" y="274680"/>
            <a:ext cx="5181840" cy="1138320"/>
          </a:xfrm>
          <a:prstGeom prst="rect">
            <a:avLst/>
          </a:prstGeom>
        </p:spPr>
        <p:txBody>
          <a:bodyPr lIns="90000" tIns="45000" rIns="90000" bIns="45000" anchor="ctr"/>
          <a:lstStyle/>
          <a:p>
            <a:pPr algn="ctr">
              <a:lnSpc>
                <a:spcPct val="100000"/>
              </a:lnSpc>
            </a:pPr>
            <a:r>
              <a:rPr lang="ru-RU" sz="4400">
                <a:solidFill>
                  <a:srgbClr val="0000FF"/>
                </a:solidFill>
                <a:latin typeface="Times New Roman"/>
                <a:ea typeface="DejaVu Sans"/>
              </a:rPr>
              <a:t>Чеченская война</a:t>
            </a:r>
            <a:endParaRPr/>
          </a:p>
        </p:txBody>
      </p:sp>
      <p:pic>
        <p:nvPicPr>
          <p:cNvPr id="226" name="Picture 2"/>
          <p:cNvPicPr/>
          <p:nvPr/>
        </p:nvPicPr>
        <p:blipFill>
          <a:blip r:embed="rId2"/>
          <a:stretch>
            <a:fillRect/>
          </a:stretch>
        </p:blipFill>
        <p:spPr>
          <a:xfrm>
            <a:off x="633240" y="-6480"/>
            <a:ext cx="3013200" cy="2001960"/>
          </a:xfrm>
          <a:prstGeom prst="rect">
            <a:avLst/>
          </a:prstGeom>
        </p:spPr>
      </p:pic>
      <p:pic>
        <p:nvPicPr>
          <p:cNvPr id="227" name="Picture 4"/>
          <p:cNvPicPr/>
          <p:nvPr/>
        </p:nvPicPr>
        <p:blipFill>
          <a:blip r:embed="rId3"/>
          <a:stretch>
            <a:fillRect/>
          </a:stretch>
        </p:blipFill>
        <p:spPr>
          <a:xfrm>
            <a:off x="4206960" y="1066680"/>
            <a:ext cx="4554720" cy="3036960"/>
          </a:xfrm>
          <a:prstGeom prst="rect">
            <a:avLst/>
          </a:prstGeom>
        </p:spPr>
      </p:pic>
      <p:pic>
        <p:nvPicPr>
          <p:cNvPr id="228" name="Picture 7"/>
          <p:cNvPicPr/>
          <p:nvPr/>
        </p:nvPicPr>
        <p:blipFill>
          <a:blip r:embed="rId4"/>
          <a:stretch>
            <a:fillRect/>
          </a:stretch>
        </p:blipFill>
        <p:spPr>
          <a:xfrm>
            <a:off x="208080" y="2066760"/>
            <a:ext cx="3915000" cy="2603520"/>
          </a:xfrm>
          <a:prstGeom prst="rect">
            <a:avLst/>
          </a:prstGeom>
        </p:spPr>
      </p:pic>
      <p:pic>
        <p:nvPicPr>
          <p:cNvPr id="229" name="Picture 8"/>
          <p:cNvPicPr/>
          <p:nvPr/>
        </p:nvPicPr>
        <p:blipFill>
          <a:blip r:embed="rId5"/>
          <a:stretch>
            <a:fillRect/>
          </a:stretch>
        </p:blipFill>
        <p:spPr>
          <a:xfrm>
            <a:off x="725400" y="4638600"/>
            <a:ext cx="3073320" cy="2220840"/>
          </a:xfrm>
          <a:prstGeom prst="rect">
            <a:avLst/>
          </a:prstGeom>
        </p:spPr>
      </p:pic>
      <p:pic>
        <p:nvPicPr>
          <p:cNvPr id="230" name="Picture 9"/>
          <p:cNvPicPr/>
          <p:nvPr/>
        </p:nvPicPr>
        <p:blipFill>
          <a:blip r:embed="rId6"/>
          <a:stretch>
            <a:fillRect/>
          </a:stretch>
        </p:blipFill>
        <p:spPr>
          <a:xfrm>
            <a:off x="4280040" y="4138560"/>
            <a:ext cx="4133880" cy="27208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Picture 2"/>
          <p:cNvPicPr/>
          <p:nvPr/>
        </p:nvPicPr>
        <p:blipFill>
          <a:blip r:embed="rId2"/>
          <a:stretch>
            <a:fillRect/>
          </a:stretch>
        </p:blipFill>
        <p:spPr>
          <a:xfrm>
            <a:off x="5072040" y="214200"/>
            <a:ext cx="3924360" cy="6282000"/>
          </a:xfrm>
          <a:prstGeom prst="rect">
            <a:avLst/>
          </a:prstGeom>
        </p:spPr>
      </p:pic>
      <p:sp>
        <p:nvSpPr>
          <p:cNvPr id="232" name="CustomShape 1"/>
          <p:cNvSpPr/>
          <p:nvPr/>
        </p:nvSpPr>
        <p:spPr>
          <a:xfrm>
            <a:off x="142920" y="142920"/>
            <a:ext cx="5281560" cy="6794280"/>
          </a:xfrm>
          <a:prstGeom prst="rect">
            <a:avLst/>
          </a:prstGeom>
        </p:spPr>
        <p:txBody>
          <a:bodyPr lIns="90000" tIns="45000" rIns="90000" bIns="45000"/>
          <a:lstStyle/>
          <a:p>
            <a:pPr>
              <a:lnSpc>
                <a:spcPct val="100000"/>
              </a:lnSpc>
            </a:pPr>
            <a:r>
              <a:rPr lang="ru-RU" sz="2000">
                <a:solidFill>
                  <a:srgbClr val="000099"/>
                </a:solidFill>
                <a:latin typeface="Times New Roman"/>
                <a:ea typeface="DejaVu Sans"/>
              </a:rPr>
              <a:t>Второе событие, предварившее учреждение праздника, - это открытие </a:t>
            </a:r>
            <a:r>
              <a:rPr lang="ru-RU" sz="2000">
                <a:solidFill>
                  <a:srgbClr val="C00000"/>
                </a:solidFill>
                <a:latin typeface="Times New Roman"/>
                <a:ea typeface="DejaVu Sans"/>
              </a:rPr>
              <a:t>памятника «Белым журавлям» в Дагестане.</a:t>
            </a:r>
            <a:r>
              <a:rPr lang="ru-RU" sz="2000">
                <a:solidFill>
                  <a:srgbClr val="000099"/>
                </a:solidFill>
                <a:latin typeface="Times New Roman"/>
                <a:ea typeface="DejaVu Sans"/>
              </a:rPr>
              <a:t> Торжественная церемония состоялась </a:t>
            </a:r>
            <a:r>
              <a:rPr lang="ru-RU" sz="2000">
                <a:solidFill>
                  <a:srgbClr val="C00000"/>
                </a:solidFill>
                <a:latin typeface="Times New Roman"/>
                <a:ea typeface="DejaVu Sans"/>
              </a:rPr>
              <a:t>6 августа 1986 года</a:t>
            </a:r>
            <a:r>
              <a:rPr lang="ru-RU" sz="2000">
                <a:solidFill>
                  <a:srgbClr val="000099"/>
                </a:solidFill>
                <a:latin typeface="Times New Roman"/>
                <a:ea typeface="DejaVu Sans"/>
              </a:rPr>
              <a:t>, в день трагедии в Хиросиме. </a:t>
            </a:r>
            <a:r>
              <a:rPr lang="ru-RU" sz="2000" b="1" i="1">
                <a:solidFill>
                  <a:srgbClr val="C00000"/>
                </a:solidFill>
                <a:latin typeface="Times New Roman"/>
                <a:ea typeface="DejaVu Sans"/>
              </a:rPr>
              <a:t>Данный момент можно считать точкой отсчета существования литературного мероприятия «Белые журавли»,</a:t>
            </a:r>
            <a:r>
              <a:rPr lang="ru-RU" sz="2000">
                <a:solidFill>
                  <a:srgbClr val="000099"/>
                </a:solidFill>
                <a:latin typeface="Times New Roman"/>
                <a:ea typeface="DejaVu Sans"/>
              </a:rPr>
              <a:t> празднование которого сегодня вышло за пределы родины Расула Гамзатова и России. Два года назад по решению ЮНЕСКО тематические акции, приуроченные к 22 октября, стали проходить в разных странах мира. Объясняется это просто: праздник имеет своей целью почтить память безвинно погибших во время войн, а их на планете в разное время произошло и происходит по сей день немало. Праздник «Белые журавли» является еще и поэтическим событием, потому что лучший способ отдать дань беспокойному прошлому – воспеть его героев в стихах.</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285840" y="1428840"/>
            <a:ext cx="8496360" cy="4959720"/>
          </a:xfrm>
          <a:prstGeom prst="rect">
            <a:avLst/>
          </a:prstGeom>
        </p:spPr>
        <p:txBody>
          <a:bodyPr lIns="90000" tIns="45000" rIns="90000" bIns="45000"/>
          <a:lstStyle/>
          <a:p>
            <a:pPr algn="ctr">
              <a:lnSpc>
                <a:spcPct val="100000"/>
              </a:lnSpc>
            </a:pPr>
            <a:r>
              <a:rPr lang="ru-RU" sz="3200" b="1">
                <a:solidFill>
                  <a:srgbClr val="000099"/>
                </a:solidFill>
                <a:latin typeface="Times New Roman"/>
                <a:ea typeface="DejaVu Sans"/>
              </a:rPr>
              <a:t>«Белые журавли»</a:t>
            </a:r>
            <a:endParaRPr/>
          </a:p>
          <a:p>
            <a:pPr algn="ctr">
              <a:lnSpc>
                <a:spcPct val="100000"/>
              </a:lnSpc>
            </a:pPr>
            <a:r>
              <a:rPr lang="ru-RU" sz="3200" b="1">
                <a:solidFill>
                  <a:srgbClr val="000099"/>
                </a:solidFill>
                <a:latin typeface="Times New Roman"/>
                <a:ea typeface="DejaVu Sans"/>
              </a:rPr>
              <a:t> Расула Гамзатова перелетели границы стран и континентов и навеки запечатлены в десятках памятников по всему миру - в России, Японии, США, Украине, Узбекистане, Израиле.</a:t>
            </a:r>
            <a:endParaRPr/>
          </a:p>
          <a:p>
            <a:pPr>
              <a:lnSpc>
                <a:spcPct val="100000"/>
              </a:lnSpc>
            </a:pPr>
            <a:endParaRPr/>
          </a:p>
          <a:p>
            <a:pPr algn="ctr">
              <a:lnSpc>
                <a:spcPct val="100000"/>
              </a:lnSpc>
            </a:pPr>
            <a:endParaRPr/>
          </a:p>
          <a:p>
            <a:pPr>
              <a:lnSpc>
                <a:spcPct val="100000"/>
              </a:lnSpc>
            </a:pPr>
            <a:endParaRPr/>
          </a:p>
          <a:p>
            <a:pPr>
              <a:lnSpc>
                <a:spcPct val="100000"/>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Рисунок 140"/>
          <p:cNvPicPr/>
          <p:nvPr/>
        </p:nvPicPr>
        <p:blipFill>
          <a:blip r:embed="rId2"/>
          <a:stretch>
            <a:fillRect/>
          </a:stretch>
        </p:blipFill>
        <p:spPr>
          <a:xfrm>
            <a:off x="-15840" y="948600"/>
            <a:ext cx="9140040" cy="5756040"/>
          </a:xfrm>
          <a:prstGeom prst="rect">
            <a:avLst/>
          </a:prstGeom>
        </p:spPr>
      </p:pic>
      <p:pic>
        <p:nvPicPr>
          <p:cNvPr id="176" name="Рисунок 141"/>
          <p:cNvPicPr/>
          <p:nvPr/>
        </p:nvPicPr>
        <p:blipFill>
          <a:blip r:embed="rId2"/>
          <a:stretch>
            <a:fillRect/>
          </a:stretch>
        </p:blipFill>
        <p:spPr>
          <a:xfrm>
            <a:off x="-1151640" y="-767160"/>
            <a:ext cx="9156240" cy="5931360"/>
          </a:xfrm>
          <a:prstGeom prst="rect">
            <a:avLst/>
          </a:prstGeom>
        </p:spPr>
      </p:pic>
      <p:pic>
        <p:nvPicPr>
          <p:cNvPr id="177" name="Рисунок 142"/>
          <p:cNvPicPr/>
          <p:nvPr/>
        </p:nvPicPr>
        <p:blipFill>
          <a:blip r:embed="rId2"/>
          <a:stretch>
            <a:fillRect/>
          </a:stretch>
        </p:blipFill>
        <p:spPr>
          <a:xfrm>
            <a:off x="-540720" y="1090800"/>
            <a:ext cx="8796600" cy="5659200"/>
          </a:xfrm>
          <a:prstGeom prst="rect">
            <a:avLst/>
          </a:prstGeom>
        </p:spPr>
      </p:pic>
      <p:pic>
        <p:nvPicPr>
          <p:cNvPr id="178" name="Рисунок 143"/>
          <p:cNvPicPr/>
          <p:nvPr/>
        </p:nvPicPr>
        <p:blipFill>
          <a:blip r:embed="rId3"/>
          <a:stretch>
            <a:fillRect/>
          </a:stretch>
        </p:blipFill>
        <p:spPr>
          <a:xfrm>
            <a:off x="827640" y="332640"/>
            <a:ext cx="7428240" cy="900360"/>
          </a:xfrm>
          <a:prstGeom prst="rect">
            <a:avLst/>
          </a:prstGeom>
        </p:spPr>
      </p:pic>
      <p:pic>
        <p:nvPicPr>
          <p:cNvPr id="179" name="Рисунок 144"/>
          <p:cNvPicPr/>
          <p:nvPr/>
        </p:nvPicPr>
        <p:blipFill>
          <a:blip r:embed="rId2"/>
          <a:stretch>
            <a:fillRect/>
          </a:stretch>
        </p:blipFill>
        <p:spPr>
          <a:xfrm>
            <a:off x="827640" y="1268640"/>
            <a:ext cx="7428240" cy="4699080"/>
          </a:xfrm>
          <a:prstGeom prst="rect">
            <a:avLst/>
          </a:prstGeom>
        </p:spPr>
      </p:pic>
      <p:pic>
        <p:nvPicPr>
          <p:cNvPr id="180" name="Рисунок 145"/>
          <p:cNvPicPr/>
          <p:nvPr/>
        </p:nvPicPr>
        <p:blipFill>
          <a:blip r:embed="rId2"/>
          <a:stretch>
            <a:fillRect/>
          </a:stretch>
        </p:blipFill>
        <p:spPr>
          <a:xfrm>
            <a:off x="1436760" y="1350000"/>
            <a:ext cx="6404400" cy="4210560"/>
          </a:xfrm>
          <a:prstGeom prst="rect">
            <a:avLst/>
          </a:prstGeom>
        </p:spPr>
      </p:pic>
      <p:pic>
        <p:nvPicPr>
          <p:cNvPr id="181" name="Рисунок 146"/>
          <p:cNvPicPr/>
          <p:nvPr/>
        </p:nvPicPr>
        <p:blipFill>
          <a:blip r:embed="rId4"/>
          <a:stretch>
            <a:fillRect/>
          </a:stretch>
        </p:blipFill>
        <p:spPr>
          <a:xfrm>
            <a:off x="827640" y="332640"/>
            <a:ext cx="7428240" cy="583236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1"/>
          <p:cNvPicPr/>
          <p:nvPr/>
        </p:nvPicPr>
        <p:blipFill>
          <a:blip r:embed="rId2"/>
          <a:stretch>
            <a:fillRect/>
          </a:stretch>
        </p:blipFill>
        <p:spPr>
          <a:xfrm>
            <a:off x="0" y="0"/>
            <a:ext cx="5067360" cy="3424320"/>
          </a:xfrm>
          <a:prstGeom prst="rect">
            <a:avLst/>
          </a:prstGeom>
        </p:spPr>
      </p:pic>
      <p:pic>
        <p:nvPicPr>
          <p:cNvPr id="235" name="Picture 2"/>
          <p:cNvPicPr/>
          <p:nvPr/>
        </p:nvPicPr>
        <p:blipFill>
          <a:blip r:embed="rId3"/>
          <a:stretch>
            <a:fillRect/>
          </a:stretch>
        </p:blipFill>
        <p:spPr>
          <a:xfrm>
            <a:off x="0" y="3286080"/>
            <a:ext cx="5067360" cy="3567240"/>
          </a:xfrm>
          <a:prstGeom prst="rect">
            <a:avLst/>
          </a:prstGeom>
        </p:spPr>
      </p:pic>
      <p:sp>
        <p:nvSpPr>
          <p:cNvPr id="236" name="CustomShape 1"/>
          <p:cNvSpPr/>
          <p:nvPr/>
        </p:nvSpPr>
        <p:spPr>
          <a:xfrm>
            <a:off x="4857840" y="214200"/>
            <a:ext cx="4281480" cy="1365840"/>
          </a:xfrm>
          <a:prstGeom prst="rect">
            <a:avLst/>
          </a:prstGeom>
        </p:spPr>
        <p:txBody>
          <a:bodyPr lIns="90000" tIns="45000" rIns="90000" bIns="45000"/>
          <a:lstStyle/>
          <a:p>
            <a:pPr algn="ctr">
              <a:lnSpc>
                <a:spcPct val="100000"/>
              </a:lnSpc>
            </a:pPr>
            <a:r>
              <a:rPr lang="ru-RU" sz="2800" b="1">
                <a:solidFill>
                  <a:srgbClr val="FFC000"/>
                </a:solidFill>
                <a:latin typeface="Times New Roman"/>
                <a:ea typeface="DejaVu Sans"/>
              </a:rPr>
              <a:t>Невский мемориал «Журавли». </a:t>
            </a:r>
            <a:endParaRPr/>
          </a:p>
          <a:p>
            <a:pPr algn="ctr">
              <a:lnSpc>
                <a:spcPct val="100000"/>
              </a:lnSpc>
            </a:pPr>
            <a:r>
              <a:rPr lang="ru-RU" sz="2800" b="1">
                <a:solidFill>
                  <a:srgbClr val="FFC000"/>
                </a:solidFill>
                <a:latin typeface="Times New Roman"/>
                <a:ea typeface="DejaVu Sans"/>
              </a:rPr>
              <a:t>Город Санкт-Петербург</a:t>
            </a:r>
            <a:endParaRPr/>
          </a:p>
        </p:txBody>
      </p:sp>
      <p:sp>
        <p:nvSpPr>
          <p:cNvPr id="237" name="CustomShape 2"/>
          <p:cNvSpPr/>
          <p:nvPr/>
        </p:nvSpPr>
        <p:spPr>
          <a:xfrm>
            <a:off x="5072040" y="1500120"/>
            <a:ext cx="4067280" cy="3652200"/>
          </a:xfrm>
          <a:prstGeom prst="rect">
            <a:avLst/>
          </a:prstGeom>
        </p:spPr>
        <p:txBody>
          <a:bodyPr lIns="90000" tIns="45000" rIns="90000" bIns="45000"/>
          <a:lstStyle/>
          <a:p>
            <a:pPr>
              <a:lnSpc>
                <a:spcPct val="100000"/>
              </a:lnSpc>
            </a:pPr>
            <a:endParaRPr/>
          </a:p>
          <a:p>
            <a:pPr>
              <a:lnSpc>
                <a:spcPct val="100000"/>
              </a:lnSpc>
            </a:pPr>
            <a:r>
              <a:rPr lang="ru-RU" sz="2400" b="1" i="1">
                <a:solidFill>
                  <a:srgbClr val="FFC000"/>
                </a:solidFill>
                <a:latin typeface="Calibri"/>
                <a:ea typeface="DejaVu Sans"/>
              </a:rPr>
              <a:t>на стеле с журавлями с лицевой стороны накладными знаками:</a:t>
            </a:r>
            <a:endParaRPr/>
          </a:p>
          <a:p>
            <a:pPr>
              <a:lnSpc>
                <a:spcPct val="100000"/>
              </a:lnSpc>
            </a:pPr>
            <a:endParaRPr/>
          </a:p>
          <a:p>
            <a:pPr>
              <a:lnSpc>
                <a:spcPct val="100000"/>
              </a:lnSpc>
            </a:pPr>
            <a:r>
              <a:rPr lang="ru-RU" sz="2400" b="1" i="1">
                <a:solidFill>
                  <a:srgbClr val="FFC000"/>
                </a:solidFill>
                <a:latin typeface="Calibri"/>
                <a:ea typeface="DejaVu Sans"/>
              </a:rPr>
              <a:t> Память павших героев, защитников жизни, священна </a:t>
            </a:r>
            <a:endParaRPr/>
          </a:p>
          <a:p>
            <a:pPr>
              <a:lnSpc>
                <a:spcPct val="100000"/>
              </a:lnSpc>
            </a:pPr>
            <a:r>
              <a:rPr lang="ru-RU" sz="2400" b="1" i="1">
                <a:solidFill>
                  <a:srgbClr val="FFC000"/>
                </a:solidFill>
                <a:latin typeface="Calibri"/>
                <a:ea typeface="DejaVu Sans"/>
              </a:rPr>
              <a:t> будь достоин ее светлым  подвигом жизни своей</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str">
                                      <p:cBhvr additive="repl">
                                        <p:cTn id="7" dur="2000" fill="hold"/>
                                        <p:tgtEl>
                                          <p:spTgt spid="234"/>
                                        </p:tgtEl>
                                      </p:cBhvr>
                                      <p:tavLst>
                                        <p:tav tm="0">
                                          <p:val>
                                            <p:strVal val="width*0.70"/>
                                          </p:val>
                                        </p:tav>
                                        <p:tav tm="100000">
                                          <p:val>
                                            <p:strVal val="width"/>
                                          </p:val>
                                        </p:tav>
                                      </p:tavLst>
                                    </p:anim>
                                    <p:anim calcmode="lin" valueType="str">
                                      <p:cBhvr additive="repl">
                                        <p:cTn id="8" dur="2000" fill="hold"/>
                                        <p:tgtEl>
                                          <p:spTgt spid="234"/>
                                        </p:tgtEl>
                                      </p:cBhvr>
                                      <p:tavLst>
                                        <p:tav tm="0">
                                          <p:val>
                                            <p:strVal val="height"/>
                                          </p:val>
                                        </p:tav>
                                        <p:tav tm="100000">
                                          <p:val>
                                            <p:strVal val="height"/>
                                          </p:val>
                                        </p:tav>
                                      </p:tavLst>
                                    </p:anim>
                                    <p:animEffect transition="in" filter="fade">
                                      <p:cBhvr additive="repl">
                                        <p:cTn id="9" dur="2000" fill="freeze"/>
                                        <p:tgtEl>
                                          <p:spTgt spid="234"/>
                                        </p:tgtEl>
                                      </p:cBhvr>
                                    </p:animEffect>
                                  </p:childTnLst>
                                </p:cTn>
                              </p:par>
                              <p:par>
                                <p:cTn id="10" presetID="55" presetClass="entr" fill="hold" nodeType="withEffect">
                                  <p:stCondLst>
                                    <p:cond delay="0"/>
                                  </p:stCondLst>
                                  <p:childTnLst>
                                    <p:set>
                                      <p:cBhvr>
                                        <p:cTn id="11" dur="1" fill="hold">
                                          <p:stCondLst>
                                            <p:cond delay="0"/>
                                          </p:stCondLst>
                                        </p:cTn>
                                        <p:tgtEl>
                                          <p:spTgt spid="235"/>
                                        </p:tgtEl>
                                        <p:attrNameLst>
                                          <p:attrName>style.visibility</p:attrName>
                                        </p:attrNameLst>
                                      </p:cBhvr>
                                      <p:to>
                                        <p:strVal val="visible"/>
                                      </p:to>
                                    </p:set>
                                    <p:anim calcmode="lin" valueType="str">
                                      <p:cBhvr additive="repl">
                                        <p:cTn id="12" dur="2000" fill="hold"/>
                                        <p:tgtEl>
                                          <p:spTgt spid="235"/>
                                        </p:tgtEl>
                                      </p:cBhvr>
                                      <p:tavLst>
                                        <p:tav tm="0">
                                          <p:val>
                                            <p:strVal val="width*0.70"/>
                                          </p:val>
                                        </p:tav>
                                        <p:tav tm="100000">
                                          <p:val>
                                            <p:strVal val="width"/>
                                          </p:val>
                                        </p:tav>
                                      </p:tavLst>
                                    </p:anim>
                                    <p:anim calcmode="lin" valueType="str">
                                      <p:cBhvr additive="repl">
                                        <p:cTn id="13" dur="2000" fill="hold"/>
                                        <p:tgtEl>
                                          <p:spTgt spid="235"/>
                                        </p:tgtEl>
                                      </p:cBhvr>
                                      <p:tavLst>
                                        <p:tav tm="0">
                                          <p:val>
                                            <p:strVal val="height"/>
                                          </p:val>
                                        </p:tav>
                                        <p:tav tm="100000">
                                          <p:val>
                                            <p:strVal val="height"/>
                                          </p:val>
                                        </p:tav>
                                      </p:tavLst>
                                    </p:anim>
                                    <p:animEffect transition="in" filter="fade">
                                      <p:cBhvr additive="repl">
                                        <p:cTn id="14" dur="2000" fill="freeze"/>
                                        <p:tgtEl>
                                          <p:spTgt spid="235"/>
                                        </p:tgtEl>
                                      </p:cBhvr>
                                    </p:animEffect>
                                  </p:childTnLst>
                                </p:cTn>
                              </p:par>
                              <p:par>
                                <p:cTn id="15" presetID="55" presetClass="entr" fill="hold" nodeType="with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str">
                                      <p:cBhvr additive="repl">
                                        <p:cTn id="17" dur="2000" fill="hold"/>
                                        <p:tgtEl>
                                          <p:spTgt spid="236"/>
                                        </p:tgtEl>
                                      </p:cBhvr>
                                      <p:tavLst>
                                        <p:tav tm="0">
                                          <p:val>
                                            <p:strVal val="width*0.70"/>
                                          </p:val>
                                        </p:tav>
                                        <p:tav tm="100000">
                                          <p:val>
                                            <p:strVal val="width"/>
                                          </p:val>
                                        </p:tav>
                                      </p:tavLst>
                                    </p:anim>
                                    <p:anim calcmode="lin" valueType="str">
                                      <p:cBhvr additive="repl">
                                        <p:cTn id="18" dur="2000" fill="hold"/>
                                        <p:tgtEl>
                                          <p:spTgt spid="236"/>
                                        </p:tgtEl>
                                      </p:cBhvr>
                                      <p:tavLst>
                                        <p:tav tm="0">
                                          <p:val>
                                            <p:strVal val="height"/>
                                          </p:val>
                                        </p:tav>
                                        <p:tav tm="100000">
                                          <p:val>
                                            <p:strVal val="height"/>
                                          </p:val>
                                        </p:tav>
                                      </p:tavLst>
                                    </p:anim>
                                    <p:animEffect transition="in" filter="fade">
                                      <p:cBhvr additive="repl">
                                        <p:cTn id="19" dur="2000" fill="freeze"/>
                                        <p:tgtEl>
                                          <p:spTgt spid="236"/>
                                        </p:tgtEl>
                                      </p:cBhvr>
                                    </p:animEffect>
                                  </p:childTnLst>
                                </p:cTn>
                              </p:par>
                              <p:par>
                                <p:cTn id="20" presetID="55" presetClass="entr" fill="hold" nodeType="withEffect">
                                  <p:stCondLst>
                                    <p:cond delay="0"/>
                                  </p:stCondLst>
                                  <p:childTnLst>
                                    <p:set>
                                      <p:cBhvr>
                                        <p:cTn id="21" dur="1" fill="hold">
                                          <p:stCondLst>
                                            <p:cond delay="0"/>
                                          </p:stCondLst>
                                        </p:cTn>
                                        <p:tgtEl>
                                          <p:spTgt spid="237"/>
                                        </p:tgtEl>
                                        <p:attrNameLst>
                                          <p:attrName>style.visibility</p:attrName>
                                        </p:attrNameLst>
                                      </p:cBhvr>
                                      <p:to>
                                        <p:strVal val="visible"/>
                                      </p:to>
                                    </p:set>
                                    <p:anim calcmode="lin" valueType="str">
                                      <p:cBhvr additive="repl">
                                        <p:cTn id="22" dur="2000" fill="hold"/>
                                        <p:tgtEl>
                                          <p:spTgt spid="237"/>
                                        </p:tgtEl>
                                      </p:cBhvr>
                                      <p:tavLst>
                                        <p:tav tm="0">
                                          <p:val>
                                            <p:strVal val="width*0.70"/>
                                          </p:val>
                                        </p:tav>
                                        <p:tav tm="100000">
                                          <p:val>
                                            <p:strVal val="width"/>
                                          </p:val>
                                        </p:tav>
                                      </p:tavLst>
                                    </p:anim>
                                    <p:anim calcmode="lin" valueType="str">
                                      <p:cBhvr additive="repl">
                                        <p:cTn id="23" dur="2000" fill="hold"/>
                                        <p:tgtEl>
                                          <p:spTgt spid="237"/>
                                        </p:tgtEl>
                                      </p:cBhvr>
                                      <p:tavLst>
                                        <p:tav tm="0">
                                          <p:val>
                                            <p:strVal val="height"/>
                                          </p:val>
                                        </p:tav>
                                        <p:tav tm="100000">
                                          <p:val>
                                            <p:strVal val="height"/>
                                          </p:val>
                                        </p:tav>
                                      </p:tavLst>
                                    </p:anim>
                                    <p:animEffect transition="in" filter="fade">
                                      <p:cBhvr additive="repl">
                                        <p:cTn id="24" dur="2000" fill="freeze"/>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1"/>
          <p:cNvPicPr/>
          <p:nvPr/>
        </p:nvPicPr>
        <p:blipFill>
          <a:blip r:embed="rId2"/>
          <a:stretch>
            <a:fillRect/>
          </a:stretch>
        </p:blipFill>
        <p:spPr>
          <a:xfrm>
            <a:off x="4429080" y="3071880"/>
            <a:ext cx="4710240" cy="3781440"/>
          </a:xfrm>
          <a:prstGeom prst="rect">
            <a:avLst/>
          </a:prstGeom>
        </p:spPr>
      </p:pic>
      <p:pic>
        <p:nvPicPr>
          <p:cNvPr id="239" name="Picture 2"/>
          <p:cNvPicPr/>
          <p:nvPr/>
        </p:nvPicPr>
        <p:blipFill>
          <a:blip r:embed="rId3"/>
          <a:stretch>
            <a:fillRect/>
          </a:stretch>
        </p:blipFill>
        <p:spPr>
          <a:xfrm>
            <a:off x="0" y="0"/>
            <a:ext cx="4614480" cy="3067200"/>
          </a:xfrm>
          <a:prstGeom prst="rect">
            <a:avLst/>
          </a:prstGeom>
        </p:spPr>
      </p:pic>
      <p:pic>
        <p:nvPicPr>
          <p:cNvPr id="240" name="Picture 3"/>
          <p:cNvPicPr/>
          <p:nvPr/>
        </p:nvPicPr>
        <p:blipFill>
          <a:blip r:embed="rId4"/>
          <a:stretch>
            <a:fillRect/>
          </a:stretch>
        </p:blipFill>
        <p:spPr>
          <a:xfrm>
            <a:off x="0" y="3071880"/>
            <a:ext cx="4424400" cy="3781440"/>
          </a:xfrm>
          <a:prstGeom prst="rect">
            <a:avLst/>
          </a:prstGeom>
        </p:spPr>
      </p:pic>
      <p:sp>
        <p:nvSpPr>
          <p:cNvPr id="241" name="CustomShape 1"/>
          <p:cNvSpPr/>
          <p:nvPr/>
        </p:nvSpPr>
        <p:spPr>
          <a:xfrm>
            <a:off x="4929120" y="0"/>
            <a:ext cx="4210200" cy="2280600"/>
          </a:xfrm>
          <a:prstGeom prst="rect">
            <a:avLst/>
          </a:prstGeom>
        </p:spPr>
        <p:txBody>
          <a:bodyPr lIns="90000" tIns="45000" rIns="90000" bIns="45000"/>
          <a:lstStyle/>
          <a:p>
            <a:pPr>
              <a:lnSpc>
                <a:spcPct val="100000"/>
              </a:lnSpc>
            </a:pPr>
            <a:r>
              <a:rPr lang="ru-RU" sz="2400" b="1" i="1">
                <a:solidFill>
                  <a:srgbClr val="FFC000"/>
                </a:solidFill>
                <a:latin typeface="Calibri"/>
                <a:ea typeface="DejaVu Sans"/>
              </a:rPr>
              <a:t>Парк Победы в Саратове – крупнейший музей о войне под открытым небом</a:t>
            </a:r>
            <a:endParaRPr/>
          </a:p>
          <a:p>
            <a:pPr>
              <a:lnSpc>
                <a:spcPct val="100000"/>
              </a:lnSpc>
            </a:pPr>
            <a:endParaRPr/>
          </a:p>
          <a:p>
            <a:pPr>
              <a:lnSpc>
                <a:spcPct val="100000"/>
              </a:lnSpc>
            </a:pPr>
            <a:r>
              <a:rPr lang="ru-RU" sz="2400" b="1" i="1">
                <a:solidFill>
                  <a:srgbClr val="FFC000"/>
                </a:solidFill>
                <a:latin typeface="Calibri"/>
                <a:ea typeface="DejaVu Sans"/>
              </a:rPr>
              <a:t>Монумент «Журавли»</a:t>
            </a:r>
            <a:r>
              <a:rPr lang="ru-RU" sz="2400" b="1" i="1">
                <a:solidFill>
                  <a:srgbClr val="000000"/>
                </a:solidFill>
                <a:latin typeface="Calibri"/>
                <a:ea typeface="DejaVu Sans"/>
              </a:rPr>
              <a:t> </a:t>
            </a:r>
            <a:r>
              <a:rPr lang="ru-RU" sz="2400" b="1" i="1">
                <a:solidFill>
                  <a:srgbClr val="FFC000"/>
                </a:solidFill>
                <a:latin typeface="Calibri"/>
                <a:ea typeface="DejaVu Sans"/>
              </a:rPr>
              <a:t>открыт 9  мая 1982 г. </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str">
                                      <p:cBhvr additive="repl">
                                        <p:cTn id="7" dur="2000" fill="hold"/>
                                        <p:tgtEl>
                                          <p:spTgt spid="240"/>
                                        </p:tgtEl>
                                      </p:cBhvr>
                                      <p:tavLst>
                                        <p:tav tm="0">
                                          <p:val>
                                            <p:strVal val="width*0.70"/>
                                          </p:val>
                                        </p:tav>
                                        <p:tav tm="100000">
                                          <p:val>
                                            <p:strVal val="width"/>
                                          </p:val>
                                        </p:tav>
                                      </p:tavLst>
                                    </p:anim>
                                    <p:anim calcmode="lin" valueType="str">
                                      <p:cBhvr additive="repl">
                                        <p:cTn id="8" dur="2000" fill="hold"/>
                                        <p:tgtEl>
                                          <p:spTgt spid="240"/>
                                        </p:tgtEl>
                                      </p:cBhvr>
                                      <p:tavLst>
                                        <p:tav tm="0">
                                          <p:val>
                                            <p:strVal val="height"/>
                                          </p:val>
                                        </p:tav>
                                        <p:tav tm="100000">
                                          <p:val>
                                            <p:strVal val="height"/>
                                          </p:val>
                                        </p:tav>
                                      </p:tavLst>
                                    </p:anim>
                                    <p:animEffect transition="in" filter="fade">
                                      <p:cBhvr additive="repl">
                                        <p:cTn id="9" dur="2000" fill="freeze"/>
                                        <p:tgtEl>
                                          <p:spTgt spid="240"/>
                                        </p:tgtEl>
                                      </p:cBhvr>
                                    </p:animEffect>
                                  </p:childTnLst>
                                </p:cTn>
                              </p:par>
                              <p:par>
                                <p:cTn id="10" presetID="55" presetClass="entr" fill="hold" nodeType="withEffect">
                                  <p:stCondLst>
                                    <p:cond delay="0"/>
                                  </p:stCondLst>
                                  <p:childTnLst>
                                    <p:set>
                                      <p:cBhvr>
                                        <p:cTn id="11" dur="1" fill="hold">
                                          <p:stCondLst>
                                            <p:cond delay="0"/>
                                          </p:stCondLst>
                                        </p:cTn>
                                        <p:tgtEl>
                                          <p:spTgt spid="241"/>
                                        </p:tgtEl>
                                        <p:attrNameLst>
                                          <p:attrName>style.visibility</p:attrName>
                                        </p:attrNameLst>
                                      </p:cBhvr>
                                      <p:to>
                                        <p:strVal val="visible"/>
                                      </p:to>
                                    </p:set>
                                    <p:anim calcmode="lin" valueType="str">
                                      <p:cBhvr additive="repl">
                                        <p:cTn id="12" dur="2000" fill="hold"/>
                                        <p:tgtEl>
                                          <p:spTgt spid="241"/>
                                        </p:tgtEl>
                                      </p:cBhvr>
                                      <p:tavLst>
                                        <p:tav tm="0">
                                          <p:val>
                                            <p:strVal val="width*0.70"/>
                                          </p:val>
                                        </p:tav>
                                        <p:tav tm="100000">
                                          <p:val>
                                            <p:strVal val="width"/>
                                          </p:val>
                                        </p:tav>
                                      </p:tavLst>
                                    </p:anim>
                                    <p:anim calcmode="lin" valueType="str">
                                      <p:cBhvr additive="repl">
                                        <p:cTn id="13" dur="2000" fill="hold"/>
                                        <p:tgtEl>
                                          <p:spTgt spid="241"/>
                                        </p:tgtEl>
                                      </p:cBhvr>
                                      <p:tavLst>
                                        <p:tav tm="0">
                                          <p:val>
                                            <p:strVal val="height"/>
                                          </p:val>
                                        </p:tav>
                                        <p:tav tm="100000">
                                          <p:val>
                                            <p:strVal val="height"/>
                                          </p:val>
                                        </p:tav>
                                      </p:tavLst>
                                    </p:anim>
                                    <p:animEffect transition="in" filter="fade">
                                      <p:cBhvr additive="repl">
                                        <p:cTn id="14" dur="2000" fill="freeze"/>
                                        <p:tgtEl>
                                          <p:spTgt spid="241"/>
                                        </p:tgtEl>
                                      </p:cBhvr>
                                    </p:animEffect>
                                  </p:childTnLst>
                                </p:cTn>
                              </p:par>
                            </p:childTnLst>
                          </p:cTn>
                        </p:par>
                        <p:par>
                          <p:cTn id="15" fill="hold">
                            <p:stCondLst>
                              <p:cond delay="2000"/>
                            </p:stCondLst>
                            <p:childTnLst>
                              <p:par>
                                <p:cTn id="16" presetID="55" presetClass="entr" fill="hold" nodeType="afterEffect">
                                  <p:stCondLst>
                                    <p:cond delay="0"/>
                                  </p:stCondLst>
                                  <p:childTnLst>
                                    <p:set>
                                      <p:cBhvr>
                                        <p:cTn id="17" dur="1" fill="hold">
                                          <p:stCondLst>
                                            <p:cond delay="0"/>
                                          </p:stCondLst>
                                        </p:cTn>
                                        <p:tgtEl>
                                          <p:spTgt spid="239"/>
                                        </p:tgtEl>
                                        <p:attrNameLst>
                                          <p:attrName>style.visibility</p:attrName>
                                        </p:attrNameLst>
                                      </p:cBhvr>
                                      <p:to>
                                        <p:strVal val="visible"/>
                                      </p:to>
                                    </p:set>
                                    <p:anim calcmode="lin" valueType="str">
                                      <p:cBhvr additive="repl">
                                        <p:cTn id="18" dur="2000" fill="hold"/>
                                        <p:tgtEl>
                                          <p:spTgt spid="239"/>
                                        </p:tgtEl>
                                      </p:cBhvr>
                                      <p:tavLst>
                                        <p:tav tm="0">
                                          <p:val>
                                            <p:strVal val="width*0.70"/>
                                          </p:val>
                                        </p:tav>
                                        <p:tav tm="100000">
                                          <p:val>
                                            <p:strVal val="width"/>
                                          </p:val>
                                        </p:tav>
                                      </p:tavLst>
                                    </p:anim>
                                    <p:anim calcmode="lin" valueType="str">
                                      <p:cBhvr additive="repl">
                                        <p:cTn id="19" dur="2000" fill="hold"/>
                                        <p:tgtEl>
                                          <p:spTgt spid="239"/>
                                        </p:tgtEl>
                                      </p:cBhvr>
                                      <p:tavLst>
                                        <p:tav tm="0">
                                          <p:val>
                                            <p:strVal val="height"/>
                                          </p:val>
                                        </p:tav>
                                        <p:tav tm="100000">
                                          <p:val>
                                            <p:strVal val="height"/>
                                          </p:val>
                                        </p:tav>
                                      </p:tavLst>
                                    </p:anim>
                                    <p:animEffect transition="in" filter="fade">
                                      <p:cBhvr additive="repl">
                                        <p:cTn id="20" dur="2000" fill="freeze"/>
                                        <p:tgtEl>
                                          <p:spTgt spid="239"/>
                                        </p:tgtEl>
                                      </p:cBhvr>
                                    </p:animEffect>
                                  </p:childTnLst>
                                </p:cTn>
                              </p:par>
                            </p:childTnLst>
                          </p:cTn>
                        </p:par>
                        <p:par>
                          <p:cTn id="21" fill="hold">
                            <p:stCondLst>
                              <p:cond delay="4000"/>
                            </p:stCondLst>
                            <p:childTnLst>
                              <p:par>
                                <p:cTn id="22" presetID="55" presetClass="entr" fill="hold" nodeType="afterEffect">
                                  <p:stCondLst>
                                    <p:cond delay="0"/>
                                  </p:stCondLst>
                                  <p:childTnLst>
                                    <p:set>
                                      <p:cBhvr>
                                        <p:cTn id="23" dur="1" fill="hold">
                                          <p:stCondLst>
                                            <p:cond delay="0"/>
                                          </p:stCondLst>
                                        </p:cTn>
                                        <p:tgtEl>
                                          <p:spTgt spid="238"/>
                                        </p:tgtEl>
                                        <p:attrNameLst>
                                          <p:attrName>style.visibility</p:attrName>
                                        </p:attrNameLst>
                                      </p:cBhvr>
                                      <p:to>
                                        <p:strVal val="visible"/>
                                      </p:to>
                                    </p:set>
                                    <p:anim calcmode="lin" valueType="str">
                                      <p:cBhvr additive="repl">
                                        <p:cTn id="24" dur="2000" fill="hold"/>
                                        <p:tgtEl>
                                          <p:spTgt spid="238"/>
                                        </p:tgtEl>
                                      </p:cBhvr>
                                      <p:tavLst>
                                        <p:tav tm="0">
                                          <p:val>
                                            <p:strVal val="width*0.70"/>
                                          </p:val>
                                        </p:tav>
                                        <p:tav tm="100000">
                                          <p:val>
                                            <p:strVal val="width"/>
                                          </p:val>
                                        </p:tav>
                                      </p:tavLst>
                                    </p:anim>
                                    <p:anim calcmode="lin" valueType="str">
                                      <p:cBhvr additive="repl">
                                        <p:cTn id="25" dur="2000" fill="hold"/>
                                        <p:tgtEl>
                                          <p:spTgt spid="238"/>
                                        </p:tgtEl>
                                      </p:cBhvr>
                                      <p:tavLst>
                                        <p:tav tm="0">
                                          <p:val>
                                            <p:strVal val="height"/>
                                          </p:val>
                                        </p:tav>
                                        <p:tav tm="100000">
                                          <p:val>
                                            <p:strVal val="height"/>
                                          </p:val>
                                        </p:tav>
                                      </p:tavLst>
                                    </p:anim>
                                    <p:animEffect transition="in" filter="fade">
                                      <p:cBhvr additive="repl">
                                        <p:cTn id="26" dur="2000" fill="freeze"/>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Picture 2"/>
          <p:cNvPicPr/>
          <p:nvPr/>
        </p:nvPicPr>
        <p:blipFill>
          <a:blip r:embed="rId2"/>
          <a:stretch>
            <a:fillRect/>
          </a:stretch>
        </p:blipFill>
        <p:spPr>
          <a:xfrm>
            <a:off x="0" y="0"/>
            <a:ext cx="4567320" cy="6853320"/>
          </a:xfrm>
          <a:prstGeom prst="rect">
            <a:avLst/>
          </a:prstGeom>
        </p:spPr>
      </p:pic>
      <p:sp>
        <p:nvSpPr>
          <p:cNvPr id="243" name="CustomShape 1"/>
          <p:cNvSpPr/>
          <p:nvPr/>
        </p:nvSpPr>
        <p:spPr>
          <a:xfrm>
            <a:off x="4286160" y="236160"/>
            <a:ext cx="4853160" cy="4291560"/>
          </a:xfrm>
          <a:prstGeom prst="rect">
            <a:avLst/>
          </a:prstGeom>
        </p:spPr>
        <p:txBody>
          <a:bodyPr lIns="90000" tIns="45000" rIns="90000" bIns="45000" anchor="ctr"/>
          <a:lstStyle/>
          <a:p>
            <a:pPr algn="ctr">
              <a:lnSpc>
                <a:spcPct val="100000"/>
              </a:lnSpc>
            </a:pPr>
            <a:endParaRPr/>
          </a:p>
          <a:p>
            <a:pPr algn="ctr">
              <a:lnSpc>
                <a:spcPct val="100000"/>
              </a:lnSpc>
            </a:pPr>
            <a:r>
              <a:rPr lang="ru-RU" sz="2800" b="1" i="1">
                <a:solidFill>
                  <a:srgbClr val="FFC000"/>
                </a:solidFill>
                <a:latin typeface="Times New Roman"/>
                <a:ea typeface="DejaVu Sans"/>
              </a:rPr>
              <a:t>МЕМОРИАЛ СЕМЬИ ВОЛОДИЧКИНЫХ</a:t>
            </a:r>
            <a:endParaRPr/>
          </a:p>
          <a:p>
            <a:pPr algn="ctr">
              <a:lnSpc>
                <a:spcPct val="100000"/>
              </a:lnSpc>
            </a:pPr>
            <a:endParaRPr/>
          </a:p>
          <a:p>
            <a:pPr algn="ctr">
              <a:lnSpc>
                <a:spcPct val="100000"/>
              </a:lnSpc>
            </a:pPr>
            <a:r>
              <a:rPr lang="ru-RU" sz="2800" b="1" i="1">
                <a:solidFill>
                  <a:srgbClr val="FFC000"/>
                </a:solidFill>
                <a:latin typeface="Times New Roman"/>
                <a:ea typeface="DejaVu Sans"/>
              </a:rPr>
              <a:t>Самарская  область.  </a:t>
            </a:r>
            <a:endParaRPr/>
          </a:p>
          <a:p>
            <a:pPr algn="ctr">
              <a:lnSpc>
                <a:spcPct val="100000"/>
              </a:lnSpc>
            </a:pPr>
            <a:r>
              <a:rPr lang="ru-RU" sz="2800" b="1" i="1">
                <a:solidFill>
                  <a:srgbClr val="FFC000"/>
                </a:solidFill>
                <a:latin typeface="Times New Roman"/>
                <a:ea typeface="DejaVu Sans"/>
              </a:rPr>
              <a:t>Город  Кинель.  пос. Алексеевка </a:t>
            </a:r>
            <a:endParaRPr/>
          </a:p>
          <a:p>
            <a:pPr algn="ctr">
              <a:lnSpc>
                <a:spcPct val="100000"/>
              </a:lnSpc>
            </a:pPr>
            <a:r>
              <a:rPr lang="ru-RU" sz="2800" b="1" i="1">
                <a:solidFill>
                  <a:srgbClr val="FFC000"/>
                </a:solidFill>
                <a:latin typeface="Times New Roman"/>
                <a:ea typeface="DejaVu Sans"/>
              </a:rPr>
              <a:t>(10 км к востоку от Самары)</a:t>
            </a:r>
            <a:endParaRPr/>
          </a:p>
          <a:p>
            <a:pPr algn="ctr">
              <a:lnSpc>
                <a:spcPct val="100000"/>
              </a:lnSpc>
            </a:pPr>
            <a:endParaRPr/>
          </a:p>
          <a:p>
            <a:pPr algn="ctr">
              <a:lnSpc>
                <a:spcPct val="100000"/>
              </a:lnSpc>
            </a:pPr>
            <a:r>
              <a:rPr lang="ru-RU" sz="2800" b="1" i="1">
                <a:solidFill>
                  <a:srgbClr val="FFC000"/>
                </a:solidFill>
                <a:latin typeface="Times New Roman"/>
                <a:ea typeface="DejaVu Sans"/>
              </a:rPr>
              <a:t>Архитектор Юрий Хромов</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str">
                                      <p:cBhvr additive="repl">
                                        <p:cTn id="7" dur="2000" fill="hold"/>
                                        <p:tgtEl>
                                          <p:spTgt spid="242"/>
                                        </p:tgtEl>
                                      </p:cBhvr>
                                      <p:tavLst>
                                        <p:tav tm="0">
                                          <p:val>
                                            <p:strVal val="width*0.70"/>
                                          </p:val>
                                        </p:tav>
                                        <p:tav tm="100000">
                                          <p:val>
                                            <p:strVal val="width"/>
                                          </p:val>
                                        </p:tav>
                                      </p:tavLst>
                                    </p:anim>
                                    <p:anim calcmode="lin" valueType="str">
                                      <p:cBhvr additive="repl">
                                        <p:cTn id="8" dur="2000" fill="hold"/>
                                        <p:tgtEl>
                                          <p:spTgt spid="242"/>
                                        </p:tgtEl>
                                      </p:cBhvr>
                                      <p:tavLst>
                                        <p:tav tm="0">
                                          <p:val>
                                            <p:strVal val="height"/>
                                          </p:val>
                                        </p:tav>
                                        <p:tav tm="100000">
                                          <p:val>
                                            <p:strVal val="height"/>
                                          </p:val>
                                        </p:tav>
                                      </p:tavLst>
                                    </p:anim>
                                    <p:animEffect transition="in" filter="fade">
                                      <p:cBhvr additive="repl">
                                        <p:cTn id="9" dur="2000" fill="freeze"/>
                                        <p:tgtEl>
                                          <p:spTgt spid="242"/>
                                        </p:tgtEl>
                                      </p:cBhvr>
                                    </p:animEffect>
                                  </p:childTnLst>
                                </p:cTn>
                              </p:par>
                              <p:par>
                                <p:cTn id="10" presetID="55" presetClass="entr" fill="hold" nodeType="withEffect">
                                  <p:stCondLst>
                                    <p:cond delay="0"/>
                                  </p:stCondLst>
                                  <p:childTnLst>
                                    <p:set>
                                      <p:cBhvr>
                                        <p:cTn id="11" dur="1" fill="hold">
                                          <p:stCondLst>
                                            <p:cond delay="0"/>
                                          </p:stCondLst>
                                        </p:cTn>
                                        <p:tgtEl>
                                          <p:spTgt spid="243"/>
                                        </p:tgtEl>
                                        <p:attrNameLst>
                                          <p:attrName>style.visibility</p:attrName>
                                        </p:attrNameLst>
                                      </p:cBhvr>
                                      <p:to>
                                        <p:strVal val="visible"/>
                                      </p:to>
                                    </p:set>
                                    <p:anim calcmode="lin" valueType="str">
                                      <p:cBhvr additive="repl">
                                        <p:cTn id="12" dur="2000" fill="hold"/>
                                        <p:tgtEl>
                                          <p:spTgt spid="243"/>
                                        </p:tgtEl>
                                      </p:cBhvr>
                                      <p:tavLst>
                                        <p:tav tm="0">
                                          <p:val>
                                            <p:strVal val="width*0.70"/>
                                          </p:val>
                                        </p:tav>
                                        <p:tav tm="100000">
                                          <p:val>
                                            <p:strVal val="width"/>
                                          </p:val>
                                        </p:tav>
                                      </p:tavLst>
                                    </p:anim>
                                    <p:anim calcmode="lin" valueType="str">
                                      <p:cBhvr additive="repl">
                                        <p:cTn id="13" dur="2000" fill="hold"/>
                                        <p:tgtEl>
                                          <p:spTgt spid="243"/>
                                        </p:tgtEl>
                                      </p:cBhvr>
                                      <p:tavLst>
                                        <p:tav tm="0">
                                          <p:val>
                                            <p:strVal val="height"/>
                                          </p:val>
                                        </p:tav>
                                        <p:tav tm="100000">
                                          <p:val>
                                            <p:strVal val="height"/>
                                          </p:val>
                                        </p:tav>
                                      </p:tavLst>
                                    </p:anim>
                                    <p:animEffect transition="in" filter="fade">
                                      <p:cBhvr additive="repl">
                                        <p:cTn id="14" dur="2000" fill="freeze"/>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Picture 2"/>
          <p:cNvPicPr/>
          <p:nvPr/>
        </p:nvPicPr>
        <p:blipFill>
          <a:blip r:embed="rId2"/>
          <a:stretch>
            <a:fillRect/>
          </a:stretch>
        </p:blipFill>
        <p:spPr>
          <a:xfrm>
            <a:off x="4500720" y="214200"/>
            <a:ext cx="4353120" cy="6353280"/>
          </a:xfrm>
          <a:prstGeom prst="rect">
            <a:avLst/>
          </a:prstGeom>
        </p:spPr>
      </p:pic>
      <p:sp>
        <p:nvSpPr>
          <p:cNvPr id="245" name="CustomShape 1"/>
          <p:cNvSpPr/>
          <p:nvPr/>
        </p:nvSpPr>
        <p:spPr>
          <a:xfrm>
            <a:off x="214200" y="357120"/>
            <a:ext cx="4424400" cy="5938200"/>
          </a:xfrm>
          <a:prstGeom prst="rect">
            <a:avLst/>
          </a:prstGeom>
        </p:spPr>
        <p:txBody>
          <a:bodyPr lIns="90000" tIns="45000" rIns="90000" bIns="45000"/>
          <a:lstStyle/>
          <a:p>
            <a:pPr algn="ctr">
              <a:lnSpc>
                <a:spcPct val="100000"/>
              </a:lnSpc>
            </a:pPr>
            <a:r>
              <a:rPr lang="ru-RU" sz="2400">
                <a:solidFill>
                  <a:srgbClr val="000099"/>
                </a:solidFill>
                <a:latin typeface="Times New Roman"/>
                <a:ea typeface="DejaVu Sans"/>
              </a:rPr>
              <a:t>Самарская область.</a:t>
            </a:r>
            <a:endParaRPr/>
          </a:p>
          <a:p>
            <a:pPr algn="ctr">
              <a:lnSpc>
                <a:spcPct val="100000"/>
              </a:lnSpc>
            </a:pPr>
            <a:r>
              <a:rPr lang="ru-RU" sz="2400">
                <a:solidFill>
                  <a:srgbClr val="000099"/>
                </a:solidFill>
                <a:latin typeface="Times New Roman"/>
                <a:ea typeface="DejaVu Sans"/>
              </a:rPr>
              <a:t> Город Кинель. </a:t>
            </a:r>
            <a:endParaRPr/>
          </a:p>
          <a:p>
            <a:pPr algn="ctr">
              <a:lnSpc>
                <a:spcPct val="100000"/>
              </a:lnSpc>
            </a:pPr>
            <a:r>
              <a:rPr lang="ru-RU" sz="2400">
                <a:solidFill>
                  <a:srgbClr val="000099"/>
                </a:solidFill>
                <a:latin typeface="Times New Roman"/>
                <a:ea typeface="DejaVu Sans"/>
              </a:rPr>
              <a:t>Посёлок Алексеевка. Мемориал семьи Володичкиных. </a:t>
            </a:r>
            <a:endParaRPr/>
          </a:p>
          <a:p>
            <a:pPr algn="ctr">
              <a:lnSpc>
                <a:spcPct val="100000"/>
              </a:lnSpc>
            </a:pPr>
            <a:r>
              <a:rPr lang="ru-RU" sz="2400">
                <a:solidFill>
                  <a:srgbClr val="000099"/>
                </a:solidFill>
                <a:latin typeface="Times New Roman"/>
                <a:ea typeface="DejaVu Sans"/>
              </a:rPr>
              <a:t> 9 журавлей из бронзы клином уходят в небо. В воздушной арке — бронзовая скульптура матери Прасковьи  Еремеевны Володичкиной. В 1941-м проводила на фронт девятерых сыновей. Шестеро сыновей погибли, трое умерли от ран и болезней вскоре после окончания войны.</a:t>
            </a:r>
            <a:endParaRPr/>
          </a:p>
          <a:p>
            <a:pPr algn="ctr">
              <a:lnSpc>
                <a:spcPct val="100000"/>
              </a:lnSpc>
            </a:pPr>
            <a:r>
              <a:rPr lang="ru-RU" sz="2400">
                <a:solidFill>
                  <a:srgbClr val="000099"/>
                </a:solidFill>
                <a:latin typeface="Times New Roman"/>
                <a:ea typeface="DejaVu Sans"/>
              </a:rPr>
              <a:t> 7 мая 1995 г. состоялось открытие мемориала.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i-main-pic"/>
          <p:cNvPicPr/>
          <p:nvPr/>
        </p:nvPicPr>
        <p:blipFill>
          <a:blip r:embed="rId2"/>
          <a:stretch>
            <a:fillRect/>
          </a:stretch>
        </p:blipFill>
        <p:spPr>
          <a:xfrm>
            <a:off x="0" y="1357200"/>
            <a:ext cx="4353120" cy="5496120"/>
          </a:xfrm>
          <a:prstGeom prst="rect">
            <a:avLst/>
          </a:prstGeom>
        </p:spPr>
      </p:pic>
      <p:sp>
        <p:nvSpPr>
          <p:cNvPr id="247" name="CustomShape 1"/>
          <p:cNvSpPr/>
          <p:nvPr/>
        </p:nvSpPr>
        <p:spPr>
          <a:xfrm>
            <a:off x="4357800" y="2000160"/>
            <a:ext cx="4567320" cy="2219040"/>
          </a:xfrm>
          <a:prstGeom prst="rect">
            <a:avLst/>
          </a:prstGeom>
        </p:spPr>
        <p:txBody>
          <a:bodyPr lIns="90000" tIns="45000" rIns="90000" bIns="45000"/>
          <a:lstStyle/>
          <a:p>
            <a:pPr algn="ctr">
              <a:lnSpc>
                <a:spcPct val="100000"/>
              </a:lnSpc>
            </a:pPr>
            <a:endParaRPr/>
          </a:p>
          <a:p>
            <a:pPr algn="ctr">
              <a:lnSpc>
                <a:spcPct val="100000"/>
              </a:lnSpc>
            </a:pPr>
            <a:r>
              <a:rPr lang="ru-RU" sz="2800" b="1" i="1">
                <a:solidFill>
                  <a:srgbClr val="FFC000"/>
                </a:solidFill>
                <a:latin typeface="Calibri"/>
                <a:ea typeface="DejaVu Sans"/>
              </a:rPr>
              <a:t>Московская область.</a:t>
            </a:r>
            <a:r>
              <a:rPr lang="ru-RU" sz="2800" i="1">
                <a:solidFill>
                  <a:srgbClr val="FFC000"/>
                </a:solidFill>
                <a:latin typeface="Calibri"/>
                <a:ea typeface="DejaVu Sans"/>
              </a:rPr>
              <a:t> Ленинский район. </a:t>
            </a:r>
            <a:endParaRPr/>
          </a:p>
          <a:p>
            <a:pPr algn="ctr">
              <a:lnSpc>
                <a:spcPct val="100000"/>
              </a:lnSpc>
            </a:pPr>
            <a:r>
              <a:rPr lang="ru-RU" sz="2800" i="1">
                <a:solidFill>
                  <a:srgbClr val="FFC000"/>
                </a:solidFill>
                <a:latin typeface="Calibri"/>
                <a:ea typeface="DejaVu Sans"/>
              </a:rPr>
              <a:t>Город Видное.</a:t>
            </a:r>
            <a:endParaRPr/>
          </a:p>
          <a:p>
            <a:pPr algn="ctr">
              <a:lnSpc>
                <a:spcPct val="100000"/>
              </a:lnSpc>
            </a:pPr>
            <a:r>
              <a:rPr lang="ru-RU" sz="2800" i="1">
                <a:solidFill>
                  <a:srgbClr val="FFC000"/>
                </a:solidFill>
                <a:latin typeface="Calibri"/>
                <a:ea typeface="DejaVu Sans"/>
              </a:rPr>
              <a:t> 2005 г.</a:t>
            </a:r>
            <a:endParaRPr/>
          </a:p>
        </p:txBody>
      </p:sp>
      <p:sp>
        <p:nvSpPr>
          <p:cNvPr id="248" name="CustomShape 2"/>
          <p:cNvSpPr/>
          <p:nvPr/>
        </p:nvSpPr>
        <p:spPr>
          <a:xfrm>
            <a:off x="0" y="500040"/>
            <a:ext cx="8925120" cy="695520"/>
          </a:xfrm>
          <a:prstGeom prst="rect">
            <a:avLst/>
          </a:prstGeom>
        </p:spPr>
        <p:txBody>
          <a:bodyPr lIns="90000" tIns="45000" rIns="90000" bIns="45000"/>
          <a:lstStyle/>
          <a:p>
            <a:pPr algn="ctr">
              <a:lnSpc>
                <a:spcPct val="100000"/>
              </a:lnSpc>
            </a:pPr>
            <a:r>
              <a:rPr lang="ru-RU" sz="4000" b="1" i="1">
                <a:solidFill>
                  <a:srgbClr val="FFC000"/>
                </a:solidFill>
                <a:latin typeface="Calibri"/>
                <a:ea typeface="DejaVu Sans"/>
              </a:rPr>
              <a:t>Памятник погибшим землякам </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str">
                                      <p:cBhvr additive="repl">
                                        <p:cTn id="7" dur="2000" fill="hold"/>
                                        <p:tgtEl>
                                          <p:spTgt spid="246"/>
                                        </p:tgtEl>
                                      </p:cBhvr>
                                      <p:tavLst>
                                        <p:tav tm="0">
                                          <p:val>
                                            <p:strVal val="width*0.70"/>
                                          </p:val>
                                        </p:tav>
                                        <p:tav tm="100000">
                                          <p:val>
                                            <p:strVal val="width"/>
                                          </p:val>
                                        </p:tav>
                                      </p:tavLst>
                                    </p:anim>
                                    <p:anim calcmode="lin" valueType="str">
                                      <p:cBhvr additive="repl">
                                        <p:cTn id="8" dur="2000" fill="hold"/>
                                        <p:tgtEl>
                                          <p:spTgt spid="246"/>
                                        </p:tgtEl>
                                      </p:cBhvr>
                                      <p:tavLst>
                                        <p:tav tm="0">
                                          <p:val>
                                            <p:strVal val="height"/>
                                          </p:val>
                                        </p:tav>
                                        <p:tav tm="100000">
                                          <p:val>
                                            <p:strVal val="height"/>
                                          </p:val>
                                        </p:tav>
                                      </p:tavLst>
                                    </p:anim>
                                    <p:animEffect transition="in" filter="fade">
                                      <p:cBhvr additive="repl">
                                        <p:cTn id="9" dur="2000" fill="freeze"/>
                                        <p:tgtEl>
                                          <p:spTgt spid="246"/>
                                        </p:tgtEl>
                                      </p:cBhvr>
                                    </p:animEffect>
                                  </p:childTnLst>
                                </p:cTn>
                              </p:par>
                              <p:par>
                                <p:cTn id="10" presetID="55" presetClass="entr" fill="hold" nodeType="withEffect">
                                  <p:stCondLst>
                                    <p:cond delay="0"/>
                                  </p:stCondLst>
                                  <p:childTnLst>
                                    <p:set>
                                      <p:cBhvr>
                                        <p:cTn id="11" dur="1" fill="hold">
                                          <p:stCondLst>
                                            <p:cond delay="0"/>
                                          </p:stCondLst>
                                        </p:cTn>
                                        <p:tgtEl>
                                          <p:spTgt spid="248"/>
                                        </p:tgtEl>
                                        <p:attrNameLst>
                                          <p:attrName>style.visibility</p:attrName>
                                        </p:attrNameLst>
                                      </p:cBhvr>
                                      <p:to>
                                        <p:strVal val="visible"/>
                                      </p:to>
                                    </p:set>
                                    <p:anim calcmode="lin" valueType="str">
                                      <p:cBhvr additive="repl">
                                        <p:cTn id="12" dur="2000" fill="hold"/>
                                        <p:tgtEl>
                                          <p:spTgt spid="248"/>
                                        </p:tgtEl>
                                      </p:cBhvr>
                                      <p:tavLst>
                                        <p:tav tm="0">
                                          <p:val>
                                            <p:strVal val="width*0.70"/>
                                          </p:val>
                                        </p:tav>
                                        <p:tav tm="100000">
                                          <p:val>
                                            <p:strVal val="width"/>
                                          </p:val>
                                        </p:tav>
                                      </p:tavLst>
                                    </p:anim>
                                    <p:anim calcmode="lin" valueType="str">
                                      <p:cBhvr additive="repl">
                                        <p:cTn id="13" dur="2000" fill="hold"/>
                                        <p:tgtEl>
                                          <p:spTgt spid="248"/>
                                        </p:tgtEl>
                                      </p:cBhvr>
                                      <p:tavLst>
                                        <p:tav tm="0">
                                          <p:val>
                                            <p:strVal val="height"/>
                                          </p:val>
                                        </p:tav>
                                        <p:tav tm="100000">
                                          <p:val>
                                            <p:strVal val="height"/>
                                          </p:val>
                                        </p:tav>
                                      </p:tavLst>
                                    </p:anim>
                                    <p:animEffect transition="in" filter="fade">
                                      <p:cBhvr additive="repl">
                                        <p:cTn id="14" dur="2000" fill="freeze"/>
                                        <p:tgtEl>
                                          <p:spTgt spid="248"/>
                                        </p:tgtEl>
                                      </p:cBhvr>
                                    </p:animEffect>
                                  </p:childTnLst>
                                </p:cTn>
                              </p:par>
                              <p:par>
                                <p:cTn id="15" presetID="55" presetClass="entr" fill="hold" nodeType="withEffect">
                                  <p:stCondLst>
                                    <p:cond delay="0"/>
                                  </p:stCondLst>
                                  <p:childTnLst>
                                    <p:set>
                                      <p:cBhvr>
                                        <p:cTn id="16" dur="1" fill="hold">
                                          <p:stCondLst>
                                            <p:cond delay="0"/>
                                          </p:stCondLst>
                                        </p:cTn>
                                        <p:tgtEl>
                                          <p:spTgt spid="247"/>
                                        </p:tgtEl>
                                        <p:attrNameLst>
                                          <p:attrName>style.visibility</p:attrName>
                                        </p:attrNameLst>
                                      </p:cBhvr>
                                      <p:to>
                                        <p:strVal val="visible"/>
                                      </p:to>
                                    </p:set>
                                    <p:anim calcmode="lin" valueType="str">
                                      <p:cBhvr additive="repl">
                                        <p:cTn id="17" dur="2000" fill="hold"/>
                                        <p:tgtEl>
                                          <p:spTgt spid="247"/>
                                        </p:tgtEl>
                                      </p:cBhvr>
                                      <p:tavLst>
                                        <p:tav tm="0">
                                          <p:val>
                                            <p:strVal val="width*0.70"/>
                                          </p:val>
                                        </p:tav>
                                        <p:tav tm="100000">
                                          <p:val>
                                            <p:strVal val="width"/>
                                          </p:val>
                                        </p:tav>
                                      </p:tavLst>
                                    </p:anim>
                                    <p:anim calcmode="lin" valueType="str">
                                      <p:cBhvr additive="repl">
                                        <p:cTn id="18" dur="2000" fill="hold"/>
                                        <p:tgtEl>
                                          <p:spTgt spid="247"/>
                                        </p:tgtEl>
                                      </p:cBhvr>
                                      <p:tavLst>
                                        <p:tav tm="0">
                                          <p:val>
                                            <p:strVal val="height"/>
                                          </p:val>
                                        </p:tav>
                                        <p:tav tm="100000">
                                          <p:val>
                                            <p:strVal val="height"/>
                                          </p:val>
                                        </p:tav>
                                      </p:tavLst>
                                    </p:anim>
                                    <p:animEffect transition="in" filter="fade">
                                      <p:cBhvr additive="repl">
                                        <p:cTn id="19" dur="2000" fill="freeze"/>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Picture 2"/>
          <p:cNvPicPr/>
          <p:nvPr/>
        </p:nvPicPr>
        <p:blipFill>
          <a:blip r:embed="rId2"/>
          <a:stretch>
            <a:fillRect/>
          </a:stretch>
        </p:blipFill>
        <p:spPr>
          <a:xfrm>
            <a:off x="0" y="0"/>
            <a:ext cx="4567320" cy="6853320"/>
          </a:xfrm>
          <a:prstGeom prst="rect">
            <a:avLst/>
          </a:prstGeom>
        </p:spPr>
      </p:pic>
      <p:sp>
        <p:nvSpPr>
          <p:cNvPr id="250" name="CustomShape 1"/>
          <p:cNvSpPr/>
          <p:nvPr/>
        </p:nvSpPr>
        <p:spPr>
          <a:xfrm>
            <a:off x="4500720" y="0"/>
            <a:ext cx="4638600" cy="3437280"/>
          </a:xfrm>
          <a:prstGeom prst="rect">
            <a:avLst/>
          </a:prstGeom>
        </p:spPr>
        <p:txBody>
          <a:bodyPr lIns="90000" tIns="45000" rIns="90000" bIns="45000"/>
          <a:lstStyle/>
          <a:p>
            <a:pPr>
              <a:lnSpc>
                <a:spcPct val="100000"/>
              </a:lnSpc>
            </a:pPr>
            <a:r>
              <a:rPr lang="ru-RU" sz="3200" i="1">
                <a:solidFill>
                  <a:srgbClr val="FFC000"/>
                </a:solidFill>
                <a:latin typeface="Calibri"/>
                <a:ea typeface="DejaVu Sans"/>
              </a:rPr>
              <a:t>Памятник советским солдатам, воевавшим во Второй мировой.</a:t>
            </a:r>
            <a:r>
              <a:rPr lang="ru-RU" sz="3200" b="1" i="1">
                <a:solidFill>
                  <a:srgbClr val="FFC000"/>
                </a:solidFill>
                <a:latin typeface="Calibri"/>
                <a:ea typeface="DejaVu Sans"/>
              </a:rPr>
              <a:t> </a:t>
            </a:r>
            <a:endParaRPr/>
          </a:p>
          <a:p>
            <a:pPr>
              <a:lnSpc>
                <a:spcPct val="100000"/>
              </a:lnSpc>
            </a:pPr>
            <a:endParaRPr/>
          </a:p>
          <a:p>
            <a:pPr>
              <a:lnSpc>
                <a:spcPct val="100000"/>
              </a:lnSpc>
            </a:pPr>
            <a:r>
              <a:rPr lang="ru-RU" sz="2800" b="1" i="1">
                <a:solidFill>
                  <a:srgbClr val="FFC000"/>
                </a:solidFill>
                <a:latin typeface="Calibri"/>
                <a:ea typeface="DejaVu Sans"/>
              </a:rPr>
              <a:t>Открыт 9 мая 2005 г. </a:t>
            </a:r>
            <a:endParaRPr/>
          </a:p>
          <a:p>
            <a:pPr>
              <a:lnSpc>
                <a:spcPct val="100000"/>
              </a:lnSpc>
            </a:pPr>
            <a:r>
              <a:rPr lang="ru-RU" sz="3200" i="1">
                <a:solidFill>
                  <a:srgbClr val="FFC000"/>
                </a:solidFill>
                <a:latin typeface="Calibri"/>
                <a:ea typeface="DejaVu Sans"/>
              </a:rPr>
              <a:t>в русском квартале </a:t>
            </a:r>
            <a:endParaRPr/>
          </a:p>
          <a:p>
            <a:pPr>
              <a:lnSpc>
                <a:spcPct val="100000"/>
              </a:lnSpc>
            </a:pPr>
            <a:r>
              <a:rPr lang="ru-RU" sz="3200" i="1">
                <a:solidFill>
                  <a:srgbClr val="FFC000"/>
                </a:solidFill>
                <a:latin typeface="Calibri"/>
                <a:ea typeface="DejaVu Sans"/>
              </a:rPr>
              <a:t>Лос-Анджелеса</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49"/>
                                        </p:tgtEl>
                                        <p:attrNameLst>
                                          <p:attrName>style.visibility</p:attrName>
                                        </p:attrNameLst>
                                      </p:cBhvr>
                                      <p:to>
                                        <p:strVal val="visible"/>
                                      </p:to>
                                    </p:set>
                                    <p:anim calcmode="lin" valueType="str">
                                      <p:cBhvr additive="repl">
                                        <p:cTn id="7" dur="1000" fill="hold"/>
                                        <p:tgtEl>
                                          <p:spTgt spid="249"/>
                                        </p:tgtEl>
                                      </p:cBhvr>
                                      <p:tavLst>
                                        <p:tav tm="0">
                                          <p:val>
                                            <p:strVal val="width*0.70"/>
                                          </p:val>
                                        </p:tav>
                                        <p:tav tm="100000">
                                          <p:val>
                                            <p:strVal val="width"/>
                                          </p:val>
                                        </p:tav>
                                      </p:tavLst>
                                    </p:anim>
                                    <p:anim calcmode="lin" valueType="str">
                                      <p:cBhvr additive="repl">
                                        <p:cTn id="8" dur="1000" fill="hold"/>
                                        <p:tgtEl>
                                          <p:spTgt spid="249"/>
                                        </p:tgtEl>
                                      </p:cBhvr>
                                      <p:tavLst>
                                        <p:tav tm="0">
                                          <p:val>
                                            <p:strVal val="height"/>
                                          </p:val>
                                        </p:tav>
                                        <p:tav tm="100000">
                                          <p:val>
                                            <p:strVal val="height"/>
                                          </p:val>
                                        </p:tav>
                                      </p:tavLst>
                                    </p:anim>
                                    <p:animEffect transition="in" filter="fade">
                                      <p:cBhvr additive="repl">
                                        <p:cTn id="9" dur="1000" fill="freeze"/>
                                        <p:tgtEl>
                                          <p:spTgt spid="249"/>
                                        </p:tgtEl>
                                      </p:cBhvr>
                                    </p:animEffect>
                                  </p:childTnLst>
                                </p:cTn>
                              </p:par>
                              <p:par>
                                <p:cTn id="10" presetID="55" presetClass="entr" fill="hold" nodeType="withEffect">
                                  <p:stCondLst>
                                    <p:cond delay="0"/>
                                  </p:stCondLst>
                                  <p:childTnLst>
                                    <p:set>
                                      <p:cBhvr>
                                        <p:cTn id="11" dur="1" fill="hold">
                                          <p:stCondLst>
                                            <p:cond delay="0"/>
                                          </p:stCondLst>
                                        </p:cTn>
                                        <p:tgtEl>
                                          <p:spTgt spid="250"/>
                                        </p:tgtEl>
                                        <p:attrNameLst>
                                          <p:attrName>style.visibility</p:attrName>
                                        </p:attrNameLst>
                                      </p:cBhvr>
                                      <p:to>
                                        <p:strVal val="visible"/>
                                      </p:to>
                                    </p:set>
                                    <p:anim calcmode="lin" valueType="str">
                                      <p:cBhvr additive="repl">
                                        <p:cTn id="12" dur="2000" fill="hold"/>
                                        <p:tgtEl>
                                          <p:spTgt spid="250"/>
                                        </p:tgtEl>
                                      </p:cBhvr>
                                      <p:tavLst>
                                        <p:tav tm="0">
                                          <p:val>
                                            <p:strVal val="width*0.70"/>
                                          </p:val>
                                        </p:tav>
                                        <p:tav tm="100000">
                                          <p:val>
                                            <p:strVal val="width"/>
                                          </p:val>
                                        </p:tav>
                                      </p:tavLst>
                                    </p:anim>
                                    <p:anim calcmode="lin" valueType="str">
                                      <p:cBhvr additive="repl">
                                        <p:cTn id="13" dur="2000" fill="hold"/>
                                        <p:tgtEl>
                                          <p:spTgt spid="250"/>
                                        </p:tgtEl>
                                      </p:cBhvr>
                                      <p:tavLst>
                                        <p:tav tm="0">
                                          <p:val>
                                            <p:strVal val="height"/>
                                          </p:val>
                                        </p:tav>
                                        <p:tav tm="100000">
                                          <p:val>
                                            <p:strVal val="height"/>
                                          </p:val>
                                        </p:tav>
                                      </p:tavLst>
                                    </p:anim>
                                    <p:animEffect transition="in" filter="fade">
                                      <p:cBhvr additive="repl">
                                        <p:cTn id="14" dur="2000" fill="freeze"/>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CustomShape 1"/>
          <p:cNvSpPr/>
          <p:nvPr/>
        </p:nvSpPr>
        <p:spPr>
          <a:xfrm>
            <a:off x="4071960" y="0"/>
            <a:ext cx="5067360" cy="3925440"/>
          </a:xfrm>
          <a:prstGeom prst="rect">
            <a:avLst/>
          </a:prstGeom>
        </p:spPr>
        <p:txBody>
          <a:bodyPr lIns="90000" tIns="45000" rIns="90000" bIns="45000"/>
          <a:lstStyle/>
          <a:p>
            <a:pPr>
              <a:lnSpc>
                <a:spcPct val="100000"/>
              </a:lnSpc>
            </a:pPr>
            <a:r>
              <a:rPr lang="ru-RU" sz="2800" b="1" i="1">
                <a:solidFill>
                  <a:srgbClr val="FFC000"/>
                </a:solidFill>
                <a:latin typeface="Calibri"/>
                <a:ea typeface="DejaVu Sans"/>
              </a:rPr>
              <a:t>Братская могила воинов, погибших при обороне и освобождении с. Красный Мак (Биюк-Каралез), 1942-1944</a:t>
            </a:r>
            <a:endParaRPr/>
          </a:p>
          <a:p>
            <a:pPr>
              <a:lnSpc>
                <a:spcPct val="100000"/>
              </a:lnSpc>
            </a:pPr>
            <a:r>
              <a:rPr lang="ru-RU" sz="2800">
                <a:solidFill>
                  <a:srgbClr val="FFC000"/>
                </a:solidFill>
                <a:latin typeface="Calibri"/>
                <a:ea typeface="DejaVu Sans"/>
              </a:rPr>
              <a:t>Каралезская  долина, </a:t>
            </a:r>
            <a:endParaRPr/>
          </a:p>
          <a:p>
            <a:pPr>
              <a:lnSpc>
                <a:spcPct val="100000"/>
              </a:lnSpc>
            </a:pPr>
            <a:r>
              <a:rPr lang="ru-RU" sz="2800">
                <a:solidFill>
                  <a:srgbClr val="FFC000"/>
                </a:solidFill>
                <a:latin typeface="Calibri"/>
                <a:ea typeface="DejaVu Sans"/>
              </a:rPr>
              <a:t>близ дороги Бахчисарай - Терновка</a:t>
            </a:r>
            <a:endParaRPr/>
          </a:p>
          <a:p>
            <a:pPr>
              <a:lnSpc>
                <a:spcPct val="100000"/>
              </a:lnSpc>
            </a:pPr>
            <a:endParaRPr/>
          </a:p>
          <a:p>
            <a:pPr>
              <a:lnSpc>
                <a:spcPct val="100000"/>
              </a:lnSpc>
            </a:pPr>
            <a:endParaRPr/>
          </a:p>
        </p:txBody>
      </p:sp>
      <p:pic>
        <p:nvPicPr>
          <p:cNvPr id="252" name="Рисунок 5"/>
          <p:cNvPicPr/>
          <p:nvPr/>
        </p:nvPicPr>
        <p:blipFill>
          <a:blip r:embed="rId2"/>
          <a:stretch>
            <a:fillRect/>
          </a:stretch>
        </p:blipFill>
        <p:spPr>
          <a:xfrm>
            <a:off x="0" y="0"/>
            <a:ext cx="3995640" cy="685332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52"/>
                                        </p:tgtEl>
                                        <p:attrNameLst>
                                          <p:attrName>style.visibility</p:attrName>
                                        </p:attrNameLst>
                                      </p:cBhvr>
                                      <p:to>
                                        <p:strVal val="visible"/>
                                      </p:to>
                                    </p:set>
                                    <p:anim calcmode="lin" valueType="str">
                                      <p:cBhvr additive="repl">
                                        <p:cTn id="7" dur="2000" fill="hold"/>
                                        <p:tgtEl>
                                          <p:spTgt spid="252"/>
                                        </p:tgtEl>
                                      </p:cBhvr>
                                      <p:tavLst>
                                        <p:tav tm="0">
                                          <p:val>
                                            <p:strVal val="width*0.70"/>
                                          </p:val>
                                        </p:tav>
                                        <p:tav tm="100000">
                                          <p:val>
                                            <p:strVal val="width"/>
                                          </p:val>
                                        </p:tav>
                                      </p:tavLst>
                                    </p:anim>
                                    <p:anim calcmode="lin" valueType="str">
                                      <p:cBhvr additive="repl">
                                        <p:cTn id="8" dur="2000" fill="hold"/>
                                        <p:tgtEl>
                                          <p:spTgt spid="252"/>
                                        </p:tgtEl>
                                      </p:cBhvr>
                                      <p:tavLst>
                                        <p:tav tm="0">
                                          <p:val>
                                            <p:strVal val="height"/>
                                          </p:val>
                                        </p:tav>
                                        <p:tav tm="100000">
                                          <p:val>
                                            <p:strVal val="height"/>
                                          </p:val>
                                        </p:tav>
                                      </p:tavLst>
                                    </p:anim>
                                    <p:animEffect transition="in" filter="fade">
                                      <p:cBhvr additive="repl">
                                        <p:cTn id="9" dur="2000" fill="freeze"/>
                                        <p:tgtEl>
                                          <p:spTgt spid="252"/>
                                        </p:tgtEl>
                                      </p:cBhvr>
                                    </p:animEffect>
                                  </p:childTnLst>
                                </p:cTn>
                              </p:par>
                              <p:par>
                                <p:cTn id="10" presetID="55" presetClass="entr" fill="hold" nodeType="withEffect">
                                  <p:stCondLst>
                                    <p:cond delay="0"/>
                                  </p:stCondLst>
                                  <p:childTnLst>
                                    <p:set>
                                      <p:cBhvr>
                                        <p:cTn id="11" dur="1" fill="hold">
                                          <p:stCondLst>
                                            <p:cond delay="0"/>
                                          </p:stCondLst>
                                        </p:cTn>
                                        <p:tgtEl>
                                          <p:spTgt spid="251"/>
                                        </p:tgtEl>
                                        <p:attrNameLst>
                                          <p:attrName>style.visibility</p:attrName>
                                        </p:attrNameLst>
                                      </p:cBhvr>
                                      <p:to>
                                        <p:strVal val="visible"/>
                                      </p:to>
                                    </p:set>
                                    <p:anim calcmode="lin" valueType="str">
                                      <p:cBhvr additive="repl">
                                        <p:cTn id="12" dur="2000" fill="hold"/>
                                        <p:tgtEl>
                                          <p:spTgt spid="251"/>
                                        </p:tgtEl>
                                      </p:cBhvr>
                                      <p:tavLst>
                                        <p:tav tm="0">
                                          <p:val>
                                            <p:strVal val="width*0.70"/>
                                          </p:val>
                                        </p:tav>
                                        <p:tav tm="100000">
                                          <p:val>
                                            <p:strVal val="width"/>
                                          </p:val>
                                        </p:tav>
                                      </p:tavLst>
                                    </p:anim>
                                    <p:anim calcmode="lin" valueType="str">
                                      <p:cBhvr additive="repl">
                                        <p:cTn id="13" dur="2000" fill="hold"/>
                                        <p:tgtEl>
                                          <p:spTgt spid="251"/>
                                        </p:tgtEl>
                                      </p:cBhvr>
                                      <p:tavLst>
                                        <p:tav tm="0">
                                          <p:val>
                                            <p:strVal val="height"/>
                                          </p:val>
                                        </p:tav>
                                        <p:tav tm="100000">
                                          <p:val>
                                            <p:strVal val="height"/>
                                          </p:val>
                                        </p:tav>
                                      </p:tavLst>
                                    </p:anim>
                                    <p:animEffect transition="in" filter="fade">
                                      <p:cBhvr additive="repl">
                                        <p:cTn id="14" dur="2000" fill="freeze"/>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ustomShape 1"/>
          <p:cNvSpPr/>
          <p:nvPr/>
        </p:nvSpPr>
        <p:spPr>
          <a:xfrm>
            <a:off x="3714840" y="0"/>
            <a:ext cx="5424480" cy="3071520"/>
          </a:xfrm>
          <a:prstGeom prst="rect">
            <a:avLst/>
          </a:prstGeom>
        </p:spPr>
        <p:txBody>
          <a:bodyPr lIns="90000" tIns="45000" rIns="90000" bIns="45000"/>
          <a:lstStyle/>
          <a:p>
            <a:pPr>
              <a:lnSpc>
                <a:spcPct val="100000"/>
              </a:lnSpc>
            </a:pPr>
            <a:r>
              <a:rPr lang="ru-RU" sz="2800" b="1">
                <a:solidFill>
                  <a:srgbClr val="FFC000"/>
                </a:solidFill>
                <a:latin typeface="Calibri"/>
                <a:ea typeface="DejaVu Sans"/>
              </a:rPr>
              <a:t>Журавли преодоления катастрофы:</a:t>
            </a:r>
            <a:endParaRPr/>
          </a:p>
          <a:p>
            <a:pPr>
              <a:lnSpc>
                <a:spcPct val="100000"/>
              </a:lnSpc>
            </a:pPr>
            <a:r>
              <a:rPr lang="ru-RU" sz="2800" b="1" i="1">
                <a:solidFill>
                  <a:srgbClr val="FFC000"/>
                </a:solidFill>
                <a:latin typeface="Calibri"/>
                <a:ea typeface="DejaVu Sans"/>
              </a:rPr>
              <a:t>Памятник жертвам радиационных аварий и катастроф (Ярославль)</a:t>
            </a:r>
            <a:endParaRPr/>
          </a:p>
          <a:p>
            <a:pPr>
              <a:lnSpc>
                <a:spcPct val="100000"/>
              </a:lnSpc>
            </a:pPr>
            <a:endParaRPr/>
          </a:p>
          <a:p>
            <a:pPr>
              <a:lnSpc>
                <a:spcPct val="100000"/>
              </a:lnSpc>
            </a:pPr>
            <a:endParaRPr/>
          </a:p>
        </p:txBody>
      </p:sp>
      <p:pic>
        <p:nvPicPr>
          <p:cNvPr id="254" name="Рисунок 4"/>
          <p:cNvPicPr/>
          <p:nvPr/>
        </p:nvPicPr>
        <p:blipFill>
          <a:blip r:embed="rId2"/>
          <a:stretch>
            <a:fillRect/>
          </a:stretch>
        </p:blipFill>
        <p:spPr>
          <a:xfrm>
            <a:off x="0" y="0"/>
            <a:ext cx="3424320" cy="6853320"/>
          </a:xfrm>
          <a:prstGeom prst="rect">
            <a:avLst/>
          </a:prstGeom>
        </p:spPr>
      </p:pic>
      <p:pic>
        <p:nvPicPr>
          <p:cNvPr id="255" name="Рисунок 2"/>
          <p:cNvPicPr/>
          <p:nvPr/>
        </p:nvPicPr>
        <p:blipFill>
          <a:blip r:embed="rId3"/>
          <a:stretch>
            <a:fillRect/>
          </a:stretch>
        </p:blipFill>
        <p:spPr>
          <a:xfrm>
            <a:off x="3429000" y="2857320"/>
            <a:ext cx="5210280" cy="399600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54"/>
                                        </p:tgtEl>
                                        <p:attrNameLst>
                                          <p:attrName>style.visibility</p:attrName>
                                        </p:attrNameLst>
                                      </p:cBhvr>
                                      <p:to>
                                        <p:strVal val="visible"/>
                                      </p:to>
                                    </p:set>
                                    <p:anim calcmode="lin" valueType="str">
                                      <p:cBhvr additive="repl">
                                        <p:cTn id="7" dur="2000" fill="hold"/>
                                        <p:tgtEl>
                                          <p:spTgt spid="254"/>
                                        </p:tgtEl>
                                      </p:cBhvr>
                                      <p:tavLst>
                                        <p:tav tm="0">
                                          <p:val>
                                            <p:strVal val="width*0.70"/>
                                          </p:val>
                                        </p:tav>
                                        <p:tav tm="100000">
                                          <p:val>
                                            <p:strVal val="width"/>
                                          </p:val>
                                        </p:tav>
                                      </p:tavLst>
                                    </p:anim>
                                    <p:anim calcmode="lin" valueType="str">
                                      <p:cBhvr additive="repl">
                                        <p:cTn id="8" dur="2000" fill="hold"/>
                                        <p:tgtEl>
                                          <p:spTgt spid="254"/>
                                        </p:tgtEl>
                                      </p:cBhvr>
                                      <p:tavLst>
                                        <p:tav tm="0">
                                          <p:val>
                                            <p:strVal val="height"/>
                                          </p:val>
                                        </p:tav>
                                        <p:tav tm="100000">
                                          <p:val>
                                            <p:strVal val="height"/>
                                          </p:val>
                                        </p:tav>
                                      </p:tavLst>
                                    </p:anim>
                                    <p:animEffect transition="in" filter="fade">
                                      <p:cBhvr additive="repl">
                                        <p:cTn id="9" dur="2000" fill="freeze"/>
                                        <p:tgtEl>
                                          <p:spTgt spid="254"/>
                                        </p:tgtEl>
                                      </p:cBhvr>
                                    </p:animEffect>
                                  </p:childTnLst>
                                </p:cTn>
                              </p:par>
                              <p:par>
                                <p:cTn id="10" presetID="55" presetClass="entr" fill="hold" nodeType="withEffect">
                                  <p:stCondLst>
                                    <p:cond delay="0"/>
                                  </p:stCondLst>
                                  <p:childTnLst>
                                    <p:set>
                                      <p:cBhvr>
                                        <p:cTn id="11" dur="1" fill="hold">
                                          <p:stCondLst>
                                            <p:cond delay="0"/>
                                          </p:stCondLst>
                                        </p:cTn>
                                        <p:tgtEl>
                                          <p:spTgt spid="253"/>
                                        </p:tgtEl>
                                        <p:attrNameLst>
                                          <p:attrName>style.visibility</p:attrName>
                                        </p:attrNameLst>
                                      </p:cBhvr>
                                      <p:to>
                                        <p:strVal val="visible"/>
                                      </p:to>
                                    </p:set>
                                    <p:anim calcmode="lin" valueType="str">
                                      <p:cBhvr additive="repl">
                                        <p:cTn id="12" dur="2000" fill="hold"/>
                                        <p:tgtEl>
                                          <p:spTgt spid="253"/>
                                        </p:tgtEl>
                                      </p:cBhvr>
                                      <p:tavLst>
                                        <p:tav tm="0">
                                          <p:val>
                                            <p:strVal val="width*0.70"/>
                                          </p:val>
                                        </p:tav>
                                        <p:tav tm="100000">
                                          <p:val>
                                            <p:strVal val="width"/>
                                          </p:val>
                                        </p:tav>
                                      </p:tavLst>
                                    </p:anim>
                                    <p:anim calcmode="lin" valueType="str">
                                      <p:cBhvr additive="repl">
                                        <p:cTn id="13" dur="2000" fill="hold"/>
                                        <p:tgtEl>
                                          <p:spTgt spid="253"/>
                                        </p:tgtEl>
                                      </p:cBhvr>
                                      <p:tavLst>
                                        <p:tav tm="0">
                                          <p:val>
                                            <p:strVal val="height"/>
                                          </p:val>
                                        </p:tav>
                                        <p:tav tm="100000">
                                          <p:val>
                                            <p:strVal val="height"/>
                                          </p:val>
                                        </p:tav>
                                      </p:tavLst>
                                    </p:anim>
                                    <p:animEffect transition="in" filter="fade">
                                      <p:cBhvr additive="repl">
                                        <p:cTn id="14" dur="2000" fill="freeze"/>
                                        <p:tgtEl>
                                          <p:spTgt spid="253"/>
                                        </p:tgtEl>
                                      </p:cBhvr>
                                    </p:animEffect>
                                  </p:childTnLst>
                                </p:cTn>
                              </p:par>
                            </p:childTnLst>
                          </p:cTn>
                        </p:par>
                        <p:par>
                          <p:cTn id="15" fill="hold">
                            <p:stCondLst>
                              <p:cond delay="2000"/>
                            </p:stCondLst>
                            <p:childTnLst>
                              <p:par>
                                <p:cTn id="16" presetID="55" presetClass="entr" fill="hold" nodeType="afterEffect">
                                  <p:stCondLst>
                                    <p:cond delay="0"/>
                                  </p:stCondLst>
                                  <p:childTnLst>
                                    <p:set>
                                      <p:cBhvr>
                                        <p:cTn id="17" dur="1" fill="hold">
                                          <p:stCondLst>
                                            <p:cond delay="0"/>
                                          </p:stCondLst>
                                        </p:cTn>
                                        <p:tgtEl>
                                          <p:spTgt spid="255"/>
                                        </p:tgtEl>
                                        <p:attrNameLst>
                                          <p:attrName>style.visibility</p:attrName>
                                        </p:attrNameLst>
                                      </p:cBhvr>
                                      <p:to>
                                        <p:strVal val="visible"/>
                                      </p:to>
                                    </p:set>
                                    <p:anim calcmode="lin" valueType="str">
                                      <p:cBhvr additive="repl">
                                        <p:cTn id="18" dur="2000" fill="hold"/>
                                        <p:tgtEl>
                                          <p:spTgt spid="255"/>
                                        </p:tgtEl>
                                      </p:cBhvr>
                                      <p:tavLst>
                                        <p:tav tm="0">
                                          <p:val>
                                            <p:strVal val="width*0.70"/>
                                          </p:val>
                                        </p:tav>
                                        <p:tav tm="100000">
                                          <p:val>
                                            <p:strVal val="width"/>
                                          </p:val>
                                        </p:tav>
                                      </p:tavLst>
                                    </p:anim>
                                    <p:anim calcmode="lin" valueType="str">
                                      <p:cBhvr additive="repl">
                                        <p:cTn id="19" dur="2000" fill="hold"/>
                                        <p:tgtEl>
                                          <p:spTgt spid="255"/>
                                        </p:tgtEl>
                                      </p:cBhvr>
                                      <p:tavLst>
                                        <p:tav tm="0">
                                          <p:val>
                                            <p:strVal val="height"/>
                                          </p:val>
                                        </p:tav>
                                        <p:tav tm="100000">
                                          <p:val>
                                            <p:strVal val="height"/>
                                          </p:val>
                                        </p:tav>
                                      </p:tavLst>
                                    </p:anim>
                                    <p:animEffect transition="in" filter="fade">
                                      <p:cBhvr additive="repl">
                                        <p:cTn id="20" dur="2000" fill="freeze"/>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1"/>
          <p:cNvSpPr/>
          <p:nvPr/>
        </p:nvSpPr>
        <p:spPr>
          <a:xfrm>
            <a:off x="4929120" y="0"/>
            <a:ext cx="4210200" cy="3559680"/>
          </a:xfrm>
          <a:prstGeom prst="rect">
            <a:avLst/>
          </a:prstGeom>
        </p:spPr>
        <p:txBody>
          <a:bodyPr lIns="90000" tIns="45000" rIns="90000" bIns="45000"/>
          <a:lstStyle/>
          <a:p>
            <a:pPr algn="ctr">
              <a:lnSpc>
                <a:spcPct val="100000"/>
              </a:lnSpc>
            </a:pPr>
            <a:endParaRPr/>
          </a:p>
          <a:p>
            <a:pPr algn="ctr">
              <a:lnSpc>
                <a:spcPct val="100000"/>
              </a:lnSpc>
            </a:pPr>
            <a:r>
              <a:rPr lang="ru-RU" sz="3600" b="1" i="1">
                <a:solidFill>
                  <a:srgbClr val="FFC000"/>
                </a:solidFill>
                <a:latin typeface="Calibri"/>
                <a:ea typeface="DejaVu Sans"/>
              </a:rPr>
              <a:t>Монумент «Журавли», город Курск</a:t>
            </a:r>
            <a:endParaRPr/>
          </a:p>
          <a:p>
            <a:pPr>
              <a:lnSpc>
                <a:spcPct val="100000"/>
              </a:lnSpc>
            </a:pPr>
            <a:endParaRPr/>
          </a:p>
          <a:p>
            <a:pPr>
              <a:lnSpc>
                <a:spcPct val="100000"/>
              </a:lnSpc>
            </a:pPr>
            <a:endParaRPr/>
          </a:p>
          <a:p>
            <a:pPr>
              <a:lnSpc>
                <a:spcPct val="100000"/>
              </a:lnSpc>
            </a:pPr>
            <a:endParaRPr/>
          </a:p>
        </p:txBody>
      </p:sp>
      <p:pic>
        <p:nvPicPr>
          <p:cNvPr id="257" name="Рисунок 5"/>
          <p:cNvPicPr/>
          <p:nvPr/>
        </p:nvPicPr>
        <p:blipFill>
          <a:blip r:embed="rId2"/>
          <a:stretch>
            <a:fillRect/>
          </a:stretch>
        </p:blipFill>
        <p:spPr>
          <a:xfrm>
            <a:off x="0" y="0"/>
            <a:ext cx="4867200" cy="6853320"/>
          </a:xfrm>
          <a:prstGeom prst="rect">
            <a:avLst/>
          </a:prstGeom>
        </p:spPr>
      </p:pic>
      <p:pic>
        <p:nvPicPr>
          <p:cNvPr id="258" name="Рисунок 2"/>
          <p:cNvPicPr/>
          <p:nvPr/>
        </p:nvPicPr>
        <p:blipFill>
          <a:blip r:embed="rId3"/>
          <a:stretch>
            <a:fillRect/>
          </a:stretch>
        </p:blipFill>
        <p:spPr>
          <a:xfrm>
            <a:off x="4643280" y="3000240"/>
            <a:ext cx="4496040" cy="385308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str">
                                      <p:cBhvr additive="repl">
                                        <p:cTn id="7" dur="2000" fill="hold"/>
                                        <p:tgtEl>
                                          <p:spTgt spid="257"/>
                                        </p:tgtEl>
                                      </p:cBhvr>
                                      <p:tavLst>
                                        <p:tav tm="0">
                                          <p:val>
                                            <p:strVal val="width*0.70"/>
                                          </p:val>
                                        </p:tav>
                                        <p:tav tm="100000">
                                          <p:val>
                                            <p:strVal val="width"/>
                                          </p:val>
                                        </p:tav>
                                      </p:tavLst>
                                    </p:anim>
                                    <p:anim calcmode="lin" valueType="str">
                                      <p:cBhvr additive="repl">
                                        <p:cTn id="8" dur="2000" fill="hold"/>
                                        <p:tgtEl>
                                          <p:spTgt spid="257"/>
                                        </p:tgtEl>
                                      </p:cBhvr>
                                      <p:tavLst>
                                        <p:tav tm="0">
                                          <p:val>
                                            <p:strVal val="height"/>
                                          </p:val>
                                        </p:tav>
                                        <p:tav tm="100000">
                                          <p:val>
                                            <p:strVal val="height"/>
                                          </p:val>
                                        </p:tav>
                                      </p:tavLst>
                                    </p:anim>
                                    <p:animEffect transition="in" filter="fade">
                                      <p:cBhvr additive="repl">
                                        <p:cTn id="9" dur="2000" fill="freeze"/>
                                        <p:tgtEl>
                                          <p:spTgt spid="257"/>
                                        </p:tgtEl>
                                      </p:cBhvr>
                                    </p:animEffect>
                                  </p:childTnLst>
                                </p:cTn>
                              </p:par>
                              <p:par>
                                <p:cTn id="10" presetID="55" presetClass="entr" fill="hold" nodeType="withEffect">
                                  <p:stCondLst>
                                    <p:cond delay="0"/>
                                  </p:stCondLst>
                                  <p:childTnLst>
                                    <p:set>
                                      <p:cBhvr>
                                        <p:cTn id="11" dur="1" fill="hold">
                                          <p:stCondLst>
                                            <p:cond delay="0"/>
                                          </p:stCondLst>
                                        </p:cTn>
                                        <p:tgtEl>
                                          <p:spTgt spid="256"/>
                                        </p:tgtEl>
                                        <p:attrNameLst>
                                          <p:attrName>style.visibility</p:attrName>
                                        </p:attrNameLst>
                                      </p:cBhvr>
                                      <p:to>
                                        <p:strVal val="visible"/>
                                      </p:to>
                                    </p:set>
                                    <p:anim calcmode="lin" valueType="str">
                                      <p:cBhvr additive="repl">
                                        <p:cTn id="12" dur="2000" fill="hold"/>
                                        <p:tgtEl>
                                          <p:spTgt spid="256"/>
                                        </p:tgtEl>
                                      </p:cBhvr>
                                      <p:tavLst>
                                        <p:tav tm="0">
                                          <p:val>
                                            <p:strVal val="width*0.70"/>
                                          </p:val>
                                        </p:tav>
                                        <p:tav tm="100000">
                                          <p:val>
                                            <p:strVal val="width"/>
                                          </p:val>
                                        </p:tav>
                                      </p:tavLst>
                                    </p:anim>
                                    <p:anim calcmode="lin" valueType="str">
                                      <p:cBhvr additive="repl">
                                        <p:cTn id="13" dur="2000" fill="hold"/>
                                        <p:tgtEl>
                                          <p:spTgt spid="256"/>
                                        </p:tgtEl>
                                      </p:cBhvr>
                                      <p:tavLst>
                                        <p:tav tm="0">
                                          <p:val>
                                            <p:strVal val="height"/>
                                          </p:val>
                                        </p:tav>
                                        <p:tav tm="100000">
                                          <p:val>
                                            <p:strVal val="height"/>
                                          </p:val>
                                        </p:tav>
                                      </p:tavLst>
                                    </p:anim>
                                    <p:animEffect transition="in" filter="fade">
                                      <p:cBhvr additive="repl">
                                        <p:cTn id="14" dur="2000" fill="freeze"/>
                                        <p:tgtEl>
                                          <p:spTgt spid="256"/>
                                        </p:tgtEl>
                                      </p:cBhvr>
                                    </p:animEffect>
                                  </p:childTnLst>
                                </p:cTn>
                              </p:par>
                            </p:childTnLst>
                          </p:cTn>
                        </p:par>
                        <p:par>
                          <p:cTn id="15" fill="hold">
                            <p:stCondLst>
                              <p:cond delay="2000"/>
                            </p:stCondLst>
                            <p:childTnLst>
                              <p:par>
                                <p:cTn id="16" presetID="55" presetClass="entr" fill="hold" nodeType="afterEffect">
                                  <p:stCondLst>
                                    <p:cond delay="0"/>
                                  </p:stCondLst>
                                  <p:childTnLst>
                                    <p:set>
                                      <p:cBhvr>
                                        <p:cTn id="17" dur="1" fill="hold">
                                          <p:stCondLst>
                                            <p:cond delay="0"/>
                                          </p:stCondLst>
                                        </p:cTn>
                                        <p:tgtEl>
                                          <p:spTgt spid="258"/>
                                        </p:tgtEl>
                                        <p:attrNameLst>
                                          <p:attrName>style.visibility</p:attrName>
                                        </p:attrNameLst>
                                      </p:cBhvr>
                                      <p:to>
                                        <p:strVal val="visible"/>
                                      </p:to>
                                    </p:set>
                                    <p:anim calcmode="lin" valueType="str">
                                      <p:cBhvr additive="repl">
                                        <p:cTn id="18" dur="2000" fill="hold"/>
                                        <p:tgtEl>
                                          <p:spTgt spid="258"/>
                                        </p:tgtEl>
                                      </p:cBhvr>
                                      <p:tavLst>
                                        <p:tav tm="0">
                                          <p:val>
                                            <p:strVal val="width*0.70"/>
                                          </p:val>
                                        </p:tav>
                                        <p:tav tm="100000">
                                          <p:val>
                                            <p:strVal val="width"/>
                                          </p:val>
                                        </p:tav>
                                      </p:tavLst>
                                    </p:anim>
                                    <p:anim calcmode="lin" valueType="str">
                                      <p:cBhvr additive="repl">
                                        <p:cTn id="19" dur="2000" fill="hold"/>
                                        <p:tgtEl>
                                          <p:spTgt spid="258"/>
                                        </p:tgtEl>
                                      </p:cBhvr>
                                      <p:tavLst>
                                        <p:tav tm="0">
                                          <p:val>
                                            <p:strVal val="height"/>
                                          </p:val>
                                        </p:tav>
                                        <p:tav tm="100000">
                                          <p:val>
                                            <p:strVal val="height"/>
                                          </p:val>
                                        </p:tav>
                                      </p:tavLst>
                                    </p:anim>
                                    <p:animEffect transition="in" filter="fade">
                                      <p:cBhvr additive="repl">
                                        <p:cTn id="20" dur="2000" fill="freeze"/>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4286160" y="0"/>
            <a:ext cx="4853160" cy="939240"/>
          </a:xfrm>
          <a:prstGeom prst="rect">
            <a:avLst/>
          </a:prstGeom>
        </p:spPr>
        <p:txBody>
          <a:bodyPr lIns="90000" tIns="45000" rIns="90000" bIns="45000"/>
          <a:lstStyle/>
          <a:p>
            <a:pPr>
              <a:lnSpc>
                <a:spcPct val="100000"/>
              </a:lnSpc>
            </a:pPr>
            <a:r>
              <a:rPr lang="ru-RU" sz="2800">
                <a:solidFill>
                  <a:srgbClr val="FFC000"/>
                </a:solidFill>
                <a:latin typeface="Calibri"/>
                <a:ea typeface="DejaVu Sans"/>
              </a:rPr>
              <a:t>Памятник жертва теракта на Дубровке (Норд-Ост) в Москве</a:t>
            </a:r>
            <a:endParaRPr/>
          </a:p>
        </p:txBody>
      </p:sp>
      <p:pic>
        <p:nvPicPr>
          <p:cNvPr id="260" name="Picture 1"/>
          <p:cNvPicPr/>
          <p:nvPr/>
        </p:nvPicPr>
        <p:blipFill>
          <a:blip r:embed="rId2"/>
          <a:stretch>
            <a:fillRect/>
          </a:stretch>
        </p:blipFill>
        <p:spPr>
          <a:xfrm>
            <a:off x="4214880" y="1785960"/>
            <a:ext cx="4710240" cy="4281480"/>
          </a:xfrm>
          <a:prstGeom prst="rect">
            <a:avLst/>
          </a:prstGeom>
        </p:spPr>
      </p:pic>
      <p:pic>
        <p:nvPicPr>
          <p:cNvPr id="261" name="Picture 2"/>
          <p:cNvPicPr/>
          <p:nvPr/>
        </p:nvPicPr>
        <p:blipFill>
          <a:blip r:embed="rId3"/>
          <a:stretch>
            <a:fillRect/>
          </a:stretch>
        </p:blipFill>
        <p:spPr>
          <a:xfrm>
            <a:off x="0" y="0"/>
            <a:ext cx="4281480" cy="685332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str">
                                      <p:cBhvr additive="repl">
                                        <p:cTn id="7" dur="2000" fill="hold"/>
                                        <p:tgtEl>
                                          <p:spTgt spid="261"/>
                                        </p:tgtEl>
                                      </p:cBhvr>
                                      <p:tavLst>
                                        <p:tav tm="0">
                                          <p:val>
                                            <p:strVal val="width*0.70"/>
                                          </p:val>
                                        </p:tav>
                                        <p:tav tm="100000">
                                          <p:val>
                                            <p:strVal val="width"/>
                                          </p:val>
                                        </p:tav>
                                      </p:tavLst>
                                    </p:anim>
                                    <p:anim calcmode="lin" valueType="str">
                                      <p:cBhvr additive="repl">
                                        <p:cTn id="8" dur="2000" fill="hold"/>
                                        <p:tgtEl>
                                          <p:spTgt spid="261"/>
                                        </p:tgtEl>
                                      </p:cBhvr>
                                      <p:tavLst>
                                        <p:tav tm="0">
                                          <p:val>
                                            <p:strVal val="height"/>
                                          </p:val>
                                        </p:tav>
                                        <p:tav tm="100000">
                                          <p:val>
                                            <p:strVal val="height"/>
                                          </p:val>
                                        </p:tav>
                                      </p:tavLst>
                                    </p:anim>
                                    <p:animEffect transition="in" filter="fade">
                                      <p:cBhvr additive="repl">
                                        <p:cTn id="9" dur="2000" fill="freeze"/>
                                        <p:tgtEl>
                                          <p:spTgt spid="261"/>
                                        </p:tgtEl>
                                      </p:cBhvr>
                                    </p:animEffect>
                                  </p:childTnLst>
                                </p:cTn>
                              </p:par>
                              <p:par>
                                <p:cTn id="10" presetID="55" presetClass="entr" fill="hold" nodeType="withEffect">
                                  <p:stCondLst>
                                    <p:cond delay="0"/>
                                  </p:stCondLst>
                                  <p:childTnLst>
                                    <p:set>
                                      <p:cBhvr>
                                        <p:cTn id="11" dur="1" fill="hold">
                                          <p:stCondLst>
                                            <p:cond delay="0"/>
                                          </p:stCondLst>
                                        </p:cTn>
                                        <p:tgtEl>
                                          <p:spTgt spid="259"/>
                                        </p:tgtEl>
                                        <p:attrNameLst>
                                          <p:attrName>style.visibility</p:attrName>
                                        </p:attrNameLst>
                                      </p:cBhvr>
                                      <p:to>
                                        <p:strVal val="visible"/>
                                      </p:to>
                                    </p:set>
                                    <p:anim calcmode="lin" valueType="str">
                                      <p:cBhvr additive="repl">
                                        <p:cTn id="12" dur="2000" fill="hold"/>
                                        <p:tgtEl>
                                          <p:spTgt spid="259"/>
                                        </p:tgtEl>
                                      </p:cBhvr>
                                      <p:tavLst>
                                        <p:tav tm="0">
                                          <p:val>
                                            <p:strVal val="width*0.70"/>
                                          </p:val>
                                        </p:tav>
                                        <p:tav tm="100000">
                                          <p:val>
                                            <p:strVal val="width"/>
                                          </p:val>
                                        </p:tav>
                                      </p:tavLst>
                                    </p:anim>
                                    <p:anim calcmode="lin" valueType="str">
                                      <p:cBhvr additive="repl">
                                        <p:cTn id="13" dur="2000" fill="hold"/>
                                        <p:tgtEl>
                                          <p:spTgt spid="259"/>
                                        </p:tgtEl>
                                      </p:cBhvr>
                                      <p:tavLst>
                                        <p:tav tm="0">
                                          <p:val>
                                            <p:strVal val="height"/>
                                          </p:val>
                                        </p:tav>
                                        <p:tav tm="100000">
                                          <p:val>
                                            <p:strVal val="height"/>
                                          </p:val>
                                        </p:tav>
                                      </p:tavLst>
                                    </p:anim>
                                    <p:animEffect transition="in" filter="fade">
                                      <p:cBhvr additive="repl">
                                        <p:cTn id="14" dur="2000" fill="freeze"/>
                                        <p:tgtEl>
                                          <p:spTgt spid="259"/>
                                        </p:tgtEl>
                                      </p:cBhvr>
                                    </p:animEffect>
                                  </p:childTnLst>
                                </p:cTn>
                              </p:par>
                            </p:childTnLst>
                          </p:cTn>
                        </p:par>
                        <p:par>
                          <p:cTn id="15" fill="hold">
                            <p:stCondLst>
                              <p:cond delay="2000"/>
                            </p:stCondLst>
                            <p:childTnLst>
                              <p:par>
                                <p:cTn id="16" presetID="55" presetClass="entr" fill="hold" nodeType="afterEffect">
                                  <p:stCondLst>
                                    <p:cond delay="0"/>
                                  </p:stCondLst>
                                  <p:childTnLst>
                                    <p:set>
                                      <p:cBhvr>
                                        <p:cTn id="17" dur="1" fill="hold">
                                          <p:stCondLst>
                                            <p:cond delay="0"/>
                                          </p:stCondLst>
                                        </p:cTn>
                                        <p:tgtEl>
                                          <p:spTgt spid="260"/>
                                        </p:tgtEl>
                                        <p:attrNameLst>
                                          <p:attrName>style.visibility</p:attrName>
                                        </p:attrNameLst>
                                      </p:cBhvr>
                                      <p:to>
                                        <p:strVal val="visible"/>
                                      </p:to>
                                    </p:set>
                                    <p:anim calcmode="lin" valueType="str">
                                      <p:cBhvr additive="repl">
                                        <p:cTn id="18" dur="2000" fill="hold"/>
                                        <p:tgtEl>
                                          <p:spTgt spid="260"/>
                                        </p:tgtEl>
                                      </p:cBhvr>
                                      <p:tavLst>
                                        <p:tav tm="0">
                                          <p:val>
                                            <p:strVal val="width*0.70"/>
                                          </p:val>
                                        </p:tav>
                                        <p:tav tm="100000">
                                          <p:val>
                                            <p:strVal val="width"/>
                                          </p:val>
                                        </p:tav>
                                      </p:tavLst>
                                    </p:anim>
                                    <p:anim calcmode="lin" valueType="str">
                                      <p:cBhvr additive="repl">
                                        <p:cTn id="19" dur="2000" fill="hold"/>
                                        <p:tgtEl>
                                          <p:spTgt spid="260"/>
                                        </p:tgtEl>
                                      </p:cBhvr>
                                      <p:tavLst>
                                        <p:tav tm="0">
                                          <p:val>
                                            <p:strVal val="height"/>
                                          </p:val>
                                        </p:tav>
                                        <p:tav tm="100000">
                                          <p:val>
                                            <p:strVal val="height"/>
                                          </p:val>
                                        </p:tav>
                                      </p:tavLst>
                                    </p:anim>
                                    <p:animEffect transition="in" filter="fade">
                                      <p:cBhvr additive="repl">
                                        <p:cTn id="20" dur="2000" fill="freeze"/>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4932000" y="332640"/>
            <a:ext cx="3996000" cy="6149880"/>
          </a:xfrm>
          <a:prstGeom prst="rect">
            <a:avLst/>
          </a:prstGeom>
        </p:spPr>
        <p:txBody>
          <a:bodyPr lIns="90000" tIns="45000" rIns="90000" bIns="45000" anchor="ctr"/>
          <a:lstStyle/>
          <a:p>
            <a:pPr algn="ctr">
              <a:lnSpc>
                <a:spcPct val="100000"/>
              </a:lnSpc>
            </a:pPr>
            <a:r>
              <a:rPr lang="ru-RU" sz="7200" b="1">
                <a:solidFill>
                  <a:srgbClr val="0000FF"/>
                </a:solidFill>
                <a:latin typeface="Monotype Corsiva"/>
                <a:ea typeface="DejaVu Sans"/>
              </a:rPr>
              <a:t>«День Белых Журавлей»</a:t>
            </a:r>
            <a:endParaRPr/>
          </a:p>
        </p:txBody>
      </p:sp>
      <p:sp>
        <p:nvSpPr>
          <p:cNvPr id="183" name="CustomShape 2"/>
          <p:cNvSpPr/>
          <p:nvPr/>
        </p:nvSpPr>
        <p:spPr>
          <a:xfrm>
            <a:off x="219240" y="134640"/>
            <a:ext cx="8708760" cy="1017360"/>
          </a:xfrm>
          <a:prstGeom prst="rect">
            <a:avLst/>
          </a:prstGeom>
        </p:spPr>
      </p:sp>
      <p:pic>
        <p:nvPicPr>
          <p:cNvPr id="184" name="Содержимое 6"/>
          <p:cNvPicPr/>
          <p:nvPr/>
        </p:nvPicPr>
        <p:blipFill>
          <a:blip r:embed="rId2"/>
          <a:stretch>
            <a:fillRect/>
          </a:stretch>
        </p:blipFill>
        <p:spPr>
          <a:xfrm>
            <a:off x="2988000" y="792000"/>
            <a:ext cx="5892480" cy="5328000"/>
          </a:xfrm>
          <a:prstGeom prst="rect">
            <a:avLst/>
          </a:prstGeom>
        </p:spPr>
      </p:pic>
      <p:sp>
        <p:nvSpPr>
          <p:cNvPr id="185" name="CustomShape 3"/>
          <p:cNvSpPr/>
          <p:nvPr/>
        </p:nvSpPr>
        <p:spPr>
          <a:xfrm flipV="1">
            <a:off x="2592000" y="5710320"/>
            <a:ext cx="2267640" cy="5062320"/>
          </a:xfrm>
          <a:prstGeom prst="rect">
            <a:avLst/>
          </a:prstGeom>
        </p:spPr>
        <p:txBody>
          <a:bodyPr lIns="90000" tIns="45000" rIns="90000" bIns="45000"/>
          <a:lstStyle/>
          <a:p>
            <a:pPr>
              <a:lnSpc>
                <a:spcPct val="100000"/>
              </a:lnSpc>
            </a:pPr>
            <a:r>
              <a:rPr lang="ru-RU" sz="2000" b="1">
                <a:solidFill>
                  <a:srgbClr val="000000"/>
                </a:solidFill>
                <a:latin typeface="Arial"/>
                <a:ea typeface="DejaVu Sans"/>
              </a:rPr>
              <a:t>Число жертв </a:t>
            </a:r>
            <a:endParaRPr/>
          </a:p>
          <a:p>
            <a:pPr>
              <a:lnSpc>
                <a:spcPct val="100000"/>
              </a:lnSpc>
            </a:pPr>
            <a:r>
              <a:rPr lang="ru-RU" sz="2000">
                <a:solidFill>
                  <a:srgbClr val="000000"/>
                </a:solidFill>
                <a:latin typeface="Arial"/>
                <a:ea typeface="DejaVu Sans"/>
              </a:rPr>
              <a:t>теракта в "Крокус сити холле" в Красногорске, по последним данным,</a:t>
            </a:r>
            <a:endParaRPr/>
          </a:p>
          <a:p>
            <a:pPr>
              <a:lnSpc>
                <a:spcPct val="100000"/>
              </a:lnSpc>
            </a:pPr>
            <a:r>
              <a:rPr lang="ru-RU" sz="2000" b="1">
                <a:solidFill>
                  <a:srgbClr val="000000"/>
                </a:solidFill>
                <a:latin typeface="Arial"/>
                <a:ea typeface="DejaVu Sans"/>
              </a:rPr>
              <a:t>достигло 144 человека</a:t>
            </a:r>
            <a:r>
              <a:rPr lang="ru-RU" sz="2000">
                <a:solidFill>
                  <a:srgbClr val="000000"/>
                </a:solidFill>
                <a:latin typeface="Arial"/>
                <a:ea typeface="DejaVu Sans"/>
              </a:rPr>
              <a:t>, еще 645</a:t>
            </a:r>
            <a:r>
              <a:rPr lang="ru-RU" sz="2000" b="1">
                <a:solidFill>
                  <a:srgbClr val="000000"/>
                </a:solidFill>
                <a:latin typeface="Arial"/>
                <a:ea typeface="DejaVu Sans"/>
              </a:rPr>
              <a:t> человек пострадали, из них 7 детей.</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Picture 5"/>
          <p:cNvPicPr/>
          <p:nvPr/>
        </p:nvPicPr>
        <p:blipFill>
          <a:blip r:embed="rId2"/>
          <a:stretch>
            <a:fillRect/>
          </a:stretch>
        </p:blipFill>
        <p:spPr>
          <a:xfrm>
            <a:off x="0" y="0"/>
            <a:ext cx="4927680" cy="6853320"/>
          </a:xfrm>
          <a:prstGeom prst="rect">
            <a:avLst/>
          </a:prstGeom>
        </p:spPr>
      </p:pic>
      <p:pic>
        <p:nvPicPr>
          <p:cNvPr id="263" name="Picture 6"/>
          <p:cNvPicPr/>
          <p:nvPr/>
        </p:nvPicPr>
        <p:blipFill>
          <a:blip r:embed="rId3"/>
          <a:stretch>
            <a:fillRect/>
          </a:stretch>
        </p:blipFill>
        <p:spPr>
          <a:xfrm>
            <a:off x="4788000" y="0"/>
            <a:ext cx="4351320" cy="685332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4"/>
          <p:cNvPicPr/>
          <p:nvPr/>
        </p:nvPicPr>
        <p:blipFill>
          <a:blip r:embed="rId2"/>
          <a:stretch>
            <a:fillRect/>
          </a:stretch>
        </p:blipFill>
        <p:spPr>
          <a:xfrm>
            <a:off x="0" y="0"/>
            <a:ext cx="4711680" cy="4361040"/>
          </a:xfrm>
          <a:prstGeom prst="rect">
            <a:avLst/>
          </a:prstGeom>
        </p:spPr>
      </p:pic>
      <p:pic>
        <p:nvPicPr>
          <p:cNvPr id="265" name="Picture 5"/>
          <p:cNvPicPr/>
          <p:nvPr/>
        </p:nvPicPr>
        <p:blipFill>
          <a:blip r:embed="rId3"/>
          <a:stretch>
            <a:fillRect/>
          </a:stretch>
        </p:blipFill>
        <p:spPr>
          <a:xfrm>
            <a:off x="0" y="4292640"/>
            <a:ext cx="4711680" cy="2560680"/>
          </a:xfrm>
          <a:prstGeom prst="rect">
            <a:avLst/>
          </a:prstGeom>
        </p:spPr>
      </p:pic>
      <p:pic>
        <p:nvPicPr>
          <p:cNvPr id="266" name="Picture 7"/>
          <p:cNvPicPr/>
          <p:nvPr/>
        </p:nvPicPr>
        <p:blipFill>
          <a:blip r:embed="rId4"/>
          <a:stretch>
            <a:fillRect/>
          </a:stretch>
        </p:blipFill>
        <p:spPr>
          <a:xfrm>
            <a:off x="4643280" y="0"/>
            <a:ext cx="4496040" cy="685332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Picture 2"/>
          <p:cNvPicPr/>
          <p:nvPr/>
        </p:nvPicPr>
        <p:blipFill>
          <a:blip r:embed="rId2"/>
          <a:stretch>
            <a:fillRect/>
          </a:stretch>
        </p:blipFill>
        <p:spPr>
          <a:xfrm>
            <a:off x="1143000" y="0"/>
            <a:ext cx="6567480" cy="4067280"/>
          </a:xfrm>
          <a:prstGeom prst="rect">
            <a:avLst/>
          </a:prstGeom>
        </p:spPr>
      </p:pic>
      <p:pic>
        <p:nvPicPr>
          <p:cNvPr id="268" name="Picture 3"/>
          <p:cNvPicPr/>
          <p:nvPr/>
        </p:nvPicPr>
        <p:blipFill>
          <a:blip r:embed="rId3"/>
          <a:stretch>
            <a:fillRect/>
          </a:stretch>
        </p:blipFill>
        <p:spPr>
          <a:xfrm>
            <a:off x="3429000" y="3857760"/>
            <a:ext cx="5424480" cy="2995560"/>
          </a:xfrm>
          <a:prstGeom prst="rect">
            <a:avLst/>
          </a:prstGeom>
        </p:spPr>
      </p:pic>
      <p:pic>
        <p:nvPicPr>
          <p:cNvPr id="269" name="Picture 4"/>
          <p:cNvPicPr/>
          <p:nvPr/>
        </p:nvPicPr>
        <p:blipFill>
          <a:blip r:embed="rId4"/>
          <a:stretch>
            <a:fillRect/>
          </a:stretch>
        </p:blipFill>
        <p:spPr>
          <a:xfrm>
            <a:off x="285840" y="3857760"/>
            <a:ext cx="2995560" cy="2828880"/>
          </a:xfrm>
          <a:prstGeom prst="rect">
            <a:avLst/>
          </a:prstGeom>
        </p:spPr>
      </p:pic>
      <p:sp>
        <p:nvSpPr>
          <p:cNvPr id="270" name="CustomShape 1"/>
          <p:cNvSpPr/>
          <p:nvPr/>
        </p:nvSpPr>
        <p:spPr>
          <a:xfrm>
            <a:off x="1357200" y="3571920"/>
            <a:ext cx="709560" cy="365040"/>
          </a:xfrm>
          <a:prstGeom prst="rect">
            <a:avLst/>
          </a:prstGeom>
        </p:spPr>
      </p:sp>
      <p:sp>
        <p:nvSpPr>
          <p:cNvPr id="271" name="CustomShape 2"/>
          <p:cNvSpPr/>
          <p:nvPr/>
        </p:nvSpPr>
        <p:spPr>
          <a:xfrm>
            <a:off x="0" y="2580480"/>
            <a:ext cx="9139320" cy="1732320"/>
          </a:xfrm>
          <a:prstGeom prst="rect">
            <a:avLst/>
          </a:prstGeom>
        </p:spPr>
        <p:txBody>
          <a:bodyPr lIns="90000" tIns="45000" rIns="90000" bIns="45000" anchor="ctr"/>
          <a:lstStyle/>
          <a:p>
            <a:pPr algn="ctr">
              <a:lnSpc>
                <a:spcPct val="100000"/>
              </a:lnSpc>
            </a:pPr>
            <a:r>
              <a:rPr lang="ru-RU" sz="3600">
                <a:solidFill>
                  <a:srgbClr val="FFFF00"/>
                </a:solidFill>
                <a:latin typeface="Calibri"/>
                <a:ea typeface="DejaVu Sans"/>
              </a:rPr>
              <a:t>В честь празднования 70-го юбилея Великой </a:t>
            </a:r>
            <a:endParaRPr/>
          </a:p>
          <a:p>
            <a:pPr algn="ctr">
              <a:lnSpc>
                <a:spcPct val="100000"/>
              </a:lnSpc>
            </a:pPr>
            <a:r>
              <a:rPr lang="ru-RU" sz="3600">
                <a:solidFill>
                  <a:srgbClr val="FFFF00"/>
                </a:solidFill>
                <a:latin typeface="Calibri"/>
                <a:ea typeface="DejaVu Sans"/>
              </a:rPr>
              <a:t>Победы в Астрахани воздвигли мемориал </a:t>
            </a:r>
            <a:endParaRPr/>
          </a:p>
          <a:p>
            <a:pPr algn="ctr">
              <a:lnSpc>
                <a:spcPct val="100000"/>
              </a:lnSpc>
            </a:pPr>
            <a:r>
              <a:rPr lang="ru-RU" sz="3600">
                <a:solidFill>
                  <a:srgbClr val="FFFF00"/>
                </a:solidFill>
                <a:latin typeface="Calibri"/>
                <a:ea typeface="DejaVu Sans"/>
              </a:rPr>
              <a:t>«Белые Журавли»</a:t>
            </a: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str">
                                      <p:cBhvr additive="repl">
                                        <p:cTn id="7" dur="2000" fill="hold"/>
                                        <p:tgtEl>
                                          <p:spTgt spid="268"/>
                                        </p:tgtEl>
                                      </p:cBhvr>
                                      <p:tavLst>
                                        <p:tav tm="0">
                                          <p:val>
                                            <p:strVal val="width*0.70"/>
                                          </p:val>
                                        </p:tav>
                                        <p:tav tm="100000">
                                          <p:val>
                                            <p:strVal val="width"/>
                                          </p:val>
                                        </p:tav>
                                      </p:tavLst>
                                    </p:anim>
                                    <p:anim calcmode="lin" valueType="str">
                                      <p:cBhvr additive="repl">
                                        <p:cTn id="8" dur="2000" fill="hold"/>
                                        <p:tgtEl>
                                          <p:spTgt spid="268"/>
                                        </p:tgtEl>
                                      </p:cBhvr>
                                      <p:tavLst>
                                        <p:tav tm="0">
                                          <p:val>
                                            <p:strVal val="height"/>
                                          </p:val>
                                        </p:tav>
                                        <p:tav tm="100000">
                                          <p:val>
                                            <p:strVal val="height"/>
                                          </p:val>
                                        </p:tav>
                                      </p:tavLst>
                                    </p:anim>
                                    <p:animEffect transition="in" filter="fade">
                                      <p:cBhvr additive="repl">
                                        <p:cTn id="9" dur="2000" fill="freeze"/>
                                        <p:tgtEl>
                                          <p:spTgt spid="268"/>
                                        </p:tgtEl>
                                      </p:cBhvr>
                                    </p:animEffect>
                                  </p:childTnLst>
                                </p:cTn>
                              </p:par>
                              <p:par>
                                <p:cTn id="10" presetID="55" presetClass="entr" fill="hold" nodeType="withEffect">
                                  <p:stCondLst>
                                    <p:cond delay="0"/>
                                  </p:stCondLst>
                                  <p:childTnLst>
                                    <p:set>
                                      <p:cBhvr>
                                        <p:cTn id="11" dur="1" fill="hold">
                                          <p:stCondLst>
                                            <p:cond delay="0"/>
                                          </p:stCondLst>
                                        </p:cTn>
                                        <p:tgtEl>
                                          <p:spTgt spid="269"/>
                                        </p:tgtEl>
                                        <p:attrNameLst>
                                          <p:attrName>style.visibility</p:attrName>
                                        </p:attrNameLst>
                                      </p:cBhvr>
                                      <p:to>
                                        <p:strVal val="visible"/>
                                      </p:to>
                                    </p:set>
                                    <p:anim calcmode="lin" valueType="str">
                                      <p:cBhvr additive="repl">
                                        <p:cTn id="12" dur="2000" fill="hold"/>
                                        <p:tgtEl>
                                          <p:spTgt spid="269"/>
                                        </p:tgtEl>
                                      </p:cBhvr>
                                      <p:tavLst>
                                        <p:tav tm="0">
                                          <p:val>
                                            <p:strVal val="width*0.70"/>
                                          </p:val>
                                        </p:tav>
                                        <p:tav tm="100000">
                                          <p:val>
                                            <p:strVal val="width"/>
                                          </p:val>
                                        </p:tav>
                                      </p:tavLst>
                                    </p:anim>
                                    <p:anim calcmode="lin" valueType="str">
                                      <p:cBhvr additive="repl">
                                        <p:cTn id="13" dur="2000" fill="hold"/>
                                        <p:tgtEl>
                                          <p:spTgt spid="269"/>
                                        </p:tgtEl>
                                      </p:cBhvr>
                                      <p:tavLst>
                                        <p:tav tm="0">
                                          <p:val>
                                            <p:strVal val="height"/>
                                          </p:val>
                                        </p:tav>
                                        <p:tav tm="100000">
                                          <p:val>
                                            <p:strVal val="height"/>
                                          </p:val>
                                        </p:tav>
                                      </p:tavLst>
                                    </p:anim>
                                    <p:animEffect transition="in" filter="fade">
                                      <p:cBhvr additive="repl">
                                        <p:cTn id="14" dur="2000" fill="freeze"/>
                                        <p:tgtEl>
                                          <p:spTgt spid="269"/>
                                        </p:tgtEl>
                                      </p:cBhvr>
                                    </p:animEffect>
                                  </p:childTnLst>
                                </p:cTn>
                              </p:par>
                            </p:childTnLst>
                          </p:cTn>
                        </p:par>
                        <p:par>
                          <p:cTn id="15" fill="hold">
                            <p:stCondLst>
                              <p:cond delay="2000"/>
                            </p:stCondLst>
                            <p:childTnLst>
                              <p:par>
                                <p:cTn id="16" presetID="55" presetClass="entr" fill="hold" nodeType="afterEffect">
                                  <p:stCondLst>
                                    <p:cond delay="0"/>
                                  </p:stCondLst>
                                  <p:childTnLst>
                                    <p:set>
                                      <p:cBhvr>
                                        <p:cTn id="17" dur="1" fill="hold">
                                          <p:stCondLst>
                                            <p:cond delay="0"/>
                                          </p:stCondLst>
                                        </p:cTn>
                                        <p:tgtEl>
                                          <p:spTgt spid="267"/>
                                        </p:tgtEl>
                                        <p:attrNameLst>
                                          <p:attrName>style.visibility</p:attrName>
                                        </p:attrNameLst>
                                      </p:cBhvr>
                                      <p:to>
                                        <p:strVal val="visible"/>
                                      </p:to>
                                    </p:set>
                                    <p:anim calcmode="lin" valueType="str">
                                      <p:cBhvr additive="repl">
                                        <p:cTn id="18" dur="3000" fill="hold"/>
                                        <p:tgtEl>
                                          <p:spTgt spid="267"/>
                                        </p:tgtEl>
                                      </p:cBhvr>
                                      <p:tavLst>
                                        <p:tav tm="0">
                                          <p:val>
                                            <p:strVal val="width*0.70"/>
                                          </p:val>
                                        </p:tav>
                                        <p:tav tm="100000">
                                          <p:val>
                                            <p:strVal val="width"/>
                                          </p:val>
                                        </p:tav>
                                      </p:tavLst>
                                    </p:anim>
                                    <p:anim calcmode="lin" valueType="str">
                                      <p:cBhvr additive="repl">
                                        <p:cTn id="19" dur="3000" fill="hold"/>
                                        <p:tgtEl>
                                          <p:spTgt spid="267"/>
                                        </p:tgtEl>
                                      </p:cBhvr>
                                      <p:tavLst>
                                        <p:tav tm="0">
                                          <p:val>
                                            <p:strVal val="height"/>
                                          </p:val>
                                        </p:tav>
                                        <p:tav tm="100000">
                                          <p:val>
                                            <p:strVal val="height"/>
                                          </p:val>
                                        </p:tav>
                                      </p:tavLst>
                                    </p:anim>
                                    <p:animEffect transition="in" filter="fade">
                                      <p:cBhvr additive="repl">
                                        <p:cTn id="20" dur="3000" fill="freeze"/>
                                        <p:tgtEl>
                                          <p:spTgt spid="267"/>
                                        </p:tgtEl>
                                      </p:cBhvr>
                                    </p:animEffect>
                                  </p:childTnLst>
                                </p:cTn>
                              </p:par>
                            </p:childTnLst>
                          </p:cTn>
                        </p:par>
                        <p:par>
                          <p:cTn id="21" fill="hold">
                            <p:stCondLst>
                              <p:cond delay="5000"/>
                            </p:stCondLst>
                            <p:childTnLst>
                              <p:par>
                                <p:cTn id="22" presetID="55" presetClass="entr" fill="hold" nodeType="afterEffect">
                                  <p:stCondLst>
                                    <p:cond delay="0"/>
                                  </p:stCondLst>
                                  <p:childTnLst>
                                    <p:set>
                                      <p:cBhvr>
                                        <p:cTn id="23" dur="1" fill="hold">
                                          <p:stCondLst>
                                            <p:cond delay="0"/>
                                          </p:stCondLst>
                                        </p:cTn>
                                        <p:tgtEl>
                                          <p:spTgt spid="271">
                                            <p:txEl>
                                              <p:pRg st="0" end="43"/>
                                            </p:txEl>
                                          </p:spTgt>
                                        </p:tgtEl>
                                        <p:attrNameLst>
                                          <p:attrName>style.visibility</p:attrName>
                                        </p:attrNameLst>
                                      </p:cBhvr>
                                      <p:to>
                                        <p:strVal val="visible"/>
                                      </p:to>
                                    </p:set>
                                    <p:anim calcmode="lin" valueType="str">
                                      <p:cBhvr additive="repl">
                                        <p:cTn id="24" dur="2000" fill="hold"/>
                                        <p:tgtEl>
                                          <p:spTgt spid="271">
                                            <p:txEl>
                                              <p:pRg st="0" end="43"/>
                                            </p:txEl>
                                          </p:spTgt>
                                        </p:tgtEl>
                                      </p:cBhvr>
                                      <p:tavLst>
                                        <p:tav tm="0">
                                          <p:val>
                                            <p:strVal val="width*0.70"/>
                                          </p:val>
                                        </p:tav>
                                        <p:tav tm="100000">
                                          <p:val>
                                            <p:strVal val="width"/>
                                          </p:val>
                                        </p:tav>
                                      </p:tavLst>
                                    </p:anim>
                                    <p:anim calcmode="lin" valueType="str">
                                      <p:cBhvr additive="repl">
                                        <p:cTn id="25" dur="2000" fill="hold"/>
                                        <p:tgtEl>
                                          <p:spTgt spid="271">
                                            <p:txEl>
                                              <p:pRg st="0" end="43"/>
                                            </p:txEl>
                                          </p:spTgt>
                                        </p:tgtEl>
                                      </p:cBhvr>
                                      <p:tavLst>
                                        <p:tav tm="0">
                                          <p:val>
                                            <p:strVal val="height"/>
                                          </p:val>
                                        </p:tav>
                                        <p:tav tm="100000">
                                          <p:val>
                                            <p:strVal val="height"/>
                                          </p:val>
                                        </p:tav>
                                      </p:tavLst>
                                    </p:anim>
                                    <p:animEffect transition="in" filter="fade">
                                      <p:cBhvr additive="repl">
                                        <p:cTn id="26" dur="2000" fill="freeze"/>
                                        <p:tgtEl>
                                          <p:spTgt spid="271">
                                            <p:txEl>
                                              <p:pRg st="0" end="43"/>
                                            </p:txEl>
                                          </p:spTgt>
                                        </p:tgtEl>
                                      </p:cBhvr>
                                    </p:animEffect>
                                  </p:childTnLst>
                                </p:cTn>
                              </p:par>
                            </p:childTnLst>
                          </p:cTn>
                        </p:par>
                        <p:par>
                          <p:cTn id="27" fill="hold">
                            <p:stCondLst>
                              <p:cond delay="7000"/>
                            </p:stCondLst>
                            <p:childTnLst>
                              <p:par>
                                <p:cTn id="28" presetID="55" presetClass="entr" fill="hold" nodeType="afterEffect">
                                  <p:stCondLst>
                                    <p:cond delay="0"/>
                                  </p:stCondLst>
                                  <p:childTnLst>
                                    <p:set>
                                      <p:cBhvr>
                                        <p:cTn id="29" dur="1" fill="hold">
                                          <p:stCondLst>
                                            <p:cond delay="0"/>
                                          </p:stCondLst>
                                        </p:cTn>
                                        <p:tgtEl>
                                          <p:spTgt spid="271">
                                            <p:txEl>
                                              <p:pRg st="98" end="98"/>
                                            </p:txEl>
                                          </p:spTgt>
                                        </p:tgtEl>
                                        <p:attrNameLst>
                                          <p:attrName>style.visibility</p:attrName>
                                        </p:attrNameLst>
                                      </p:cBhvr>
                                      <p:to>
                                        <p:strVal val="visible"/>
                                      </p:to>
                                    </p:set>
                                    <p:anim calcmode="lin" valueType="str">
                                      <p:cBhvr additive="repl">
                                        <p:cTn id="30" dur="2000" fill="hold"/>
                                        <p:tgtEl>
                                          <p:spTgt spid="271">
                                            <p:txEl>
                                              <p:pRg st="98" end="98"/>
                                            </p:txEl>
                                          </p:spTgt>
                                        </p:tgtEl>
                                      </p:cBhvr>
                                      <p:tavLst>
                                        <p:tav tm="0">
                                          <p:val>
                                            <p:strVal val="width*0.70"/>
                                          </p:val>
                                        </p:tav>
                                        <p:tav tm="100000">
                                          <p:val>
                                            <p:strVal val="width"/>
                                          </p:val>
                                        </p:tav>
                                      </p:tavLst>
                                    </p:anim>
                                    <p:anim calcmode="lin" valueType="str">
                                      <p:cBhvr additive="repl">
                                        <p:cTn id="31" dur="2000" fill="hold"/>
                                        <p:tgtEl>
                                          <p:spTgt spid="271">
                                            <p:txEl>
                                              <p:pRg st="98" end="98"/>
                                            </p:txEl>
                                          </p:spTgt>
                                        </p:tgtEl>
                                      </p:cBhvr>
                                      <p:tavLst>
                                        <p:tav tm="0">
                                          <p:val>
                                            <p:strVal val="height"/>
                                          </p:val>
                                        </p:tav>
                                        <p:tav tm="100000">
                                          <p:val>
                                            <p:strVal val="height"/>
                                          </p:val>
                                        </p:tav>
                                      </p:tavLst>
                                    </p:anim>
                                    <p:animEffect transition="in" filter="fade">
                                      <p:cBhvr additive="repl">
                                        <p:cTn id="32" dur="2000" fill="freeze"/>
                                        <p:tgtEl>
                                          <p:spTgt spid="271">
                                            <p:txEl>
                                              <p:pRg st="98" end="98"/>
                                            </p:txEl>
                                          </p:spTgt>
                                        </p:tgtEl>
                                      </p:cBhvr>
                                    </p:animEffect>
                                  </p:childTnLst>
                                </p:cTn>
                              </p:par>
                            </p:childTnLst>
                          </p:cTn>
                        </p:par>
                        <p:par>
                          <p:cTn id="33" fill="hold">
                            <p:stCondLst>
                              <p:cond delay="9000"/>
                            </p:stCondLst>
                            <p:childTnLst>
                              <p:par>
                                <p:cTn id="34" presetID="55" presetClass="entr" fill="hold" nodeType="afterEffect">
                                  <p:stCondLst>
                                    <p:cond delay="0"/>
                                  </p:stCondLst>
                                  <p:childTnLst>
                                    <p:set>
                                      <p:cBhvr>
                                        <p:cTn id="35" dur="1" fill="hold">
                                          <p:stCondLst>
                                            <p:cond delay="0"/>
                                          </p:stCondLst>
                                        </p:cTn>
                                        <p:tgtEl>
                                          <p:spTgt spid="271">
                                            <p:txEl>
                                              <p:pRg st="98" end="98"/>
                                            </p:txEl>
                                          </p:spTgt>
                                        </p:tgtEl>
                                        <p:attrNameLst>
                                          <p:attrName>style.visibility</p:attrName>
                                        </p:attrNameLst>
                                      </p:cBhvr>
                                      <p:to>
                                        <p:strVal val="visible"/>
                                      </p:to>
                                    </p:set>
                                    <p:anim calcmode="lin" valueType="str">
                                      <p:cBhvr additive="repl">
                                        <p:cTn id="36" dur="2000" fill="hold"/>
                                        <p:tgtEl>
                                          <p:spTgt spid="271">
                                            <p:txEl>
                                              <p:pRg st="98" end="98"/>
                                            </p:txEl>
                                          </p:spTgt>
                                        </p:tgtEl>
                                      </p:cBhvr>
                                      <p:tavLst>
                                        <p:tav tm="0">
                                          <p:val>
                                            <p:strVal val="width*0.70"/>
                                          </p:val>
                                        </p:tav>
                                        <p:tav tm="100000">
                                          <p:val>
                                            <p:strVal val="width"/>
                                          </p:val>
                                        </p:tav>
                                      </p:tavLst>
                                    </p:anim>
                                    <p:anim calcmode="lin" valueType="str">
                                      <p:cBhvr additive="repl">
                                        <p:cTn id="37" dur="2000" fill="hold"/>
                                        <p:tgtEl>
                                          <p:spTgt spid="271">
                                            <p:txEl>
                                              <p:pRg st="98" end="98"/>
                                            </p:txEl>
                                          </p:spTgt>
                                        </p:tgtEl>
                                      </p:cBhvr>
                                      <p:tavLst>
                                        <p:tav tm="0">
                                          <p:val>
                                            <p:strVal val="height"/>
                                          </p:val>
                                        </p:tav>
                                        <p:tav tm="100000">
                                          <p:val>
                                            <p:strVal val="height"/>
                                          </p:val>
                                        </p:tav>
                                      </p:tavLst>
                                    </p:anim>
                                    <p:animEffect transition="in" filter="fade">
                                      <p:cBhvr additive="repl">
                                        <p:cTn id="38" dur="2000" fill="freeze"/>
                                        <p:tgtEl>
                                          <p:spTgt spid="271">
                                            <p:txEl>
                                              <p:pRg st="98" end="9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Shape 1"/>
          <p:cNvSpPr txBox="1"/>
          <p:nvPr/>
        </p:nvSpPr>
        <p:spPr>
          <a:xfrm>
            <a:off x="612720" y="228600"/>
            <a:ext cx="8152920" cy="990360"/>
          </a:xfrm>
          <a:prstGeom prst="rect">
            <a:avLst/>
          </a:prstGeom>
        </p:spPr>
        <p:txBody>
          <a:bodyPr lIns="0" tIns="0" rIns="0" bIns="0" anchor="ctr"/>
          <a:lstStyle/>
          <a:p>
            <a:pPr>
              <a:lnSpc>
                <a:spcPct val="100000"/>
              </a:lnSpc>
            </a:pPr>
            <a:r>
              <a:rPr lang="ru-RU" sz="3200"/>
              <a:t>      </a:t>
            </a:r>
            <a:r>
              <a:rPr lang="ru-RU" sz="3200" b="1"/>
              <a:t>Магнитогорск</a:t>
            </a:r>
            <a:r>
              <a:rPr lang="ru-RU" sz="3200"/>
              <a:t> </a:t>
            </a:r>
            <a:r>
              <a:rPr lang="ru-RU" sz="3200" b="1"/>
              <a:t>скорбит по жертвам </a:t>
            </a:r>
            <a:r>
              <a:rPr lang="ru-RU" sz="3200"/>
              <a:t>
                </a:t>
            </a:r>
            <a:r>
              <a:rPr lang="ru-RU" sz="3200" b="1"/>
              <a:t>Крокус Сити Холла</a:t>
            </a:r>
            <a:endParaRPr/>
          </a:p>
        </p:txBody>
      </p:sp>
      <p:pic>
        <p:nvPicPr>
          <p:cNvPr id="273" name="Содержимое 6"/>
          <p:cNvPicPr/>
          <p:nvPr/>
        </p:nvPicPr>
        <p:blipFill>
          <a:blip r:embed="rId2"/>
          <a:stretch>
            <a:fillRect/>
          </a:stretch>
        </p:blipFill>
        <p:spPr>
          <a:xfrm>
            <a:off x="857160" y="1571760"/>
            <a:ext cx="7573680" cy="4495320"/>
          </a:xfrm>
          <a:prstGeom prst="rect">
            <a:avLst/>
          </a:prstGeom>
        </p:spPr>
      </p:pic>
      <p:sp>
        <p:nvSpPr>
          <p:cNvPr id="274" name="CustomShape 2"/>
          <p:cNvSpPr/>
          <p:nvPr/>
        </p:nvSpPr>
        <p:spPr>
          <a:xfrm>
            <a:off x="1000080" y="3286080"/>
            <a:ext cx="3785760" cy="2833560"/>
          </a:xfrm>
          <a:prstGeom prst="rect">
            <a:avLst/>
          </a:prstGeom>
        </p:spPr>
        <p:txBody>
          <a:bodyPr lIns="90000" tIns="45000" rIns="90000" bIns="45000"/>
          <a:lstStyle/>
          <a:p>
            <a:pPr>
              <a:lnSpc>
                <a:spcPct val="100000"/>
              </a:lnSpc>
            </a:pPr>
            <a:r>
              <a:rPr lang="ru-RU">
                <a:solidFill>
                  <a:srgbClr val="EEECE1"/>
                </a:solidFill>
                <a:latin typeface="Calibri"/>
                <a:ea typeface="DejaVu Sans"/>
              </a:rPr>
              <a:t>Лишь черный дым над зданием клубится, </a:t>
            </a:r>
            <a:endParaRPr/>
          </a:p>
          <a:p>
            <a:pPr>
              <a:lnSpc>
                <a:spcPct val="100000"/>
              </a:lnSpc>
            </a:pPr>
            <a:r>
              <a:rPr lang="ru-RU">
                <a:solidFill>
                  <a:srgbClr val="EEECE1"/>
                </a:solidFill>
                <a:latin typeface="Calibri"/>
                <a:ea typeface="DejaVu Sans"/>
              </a:rPr>
              <a:t>А нужных слов в ответ не подобрать…</a:t>
            </a:r>
            <a:endParaRPr/>
          </a:p>
          <a:p>
            <a:pPr>
              <a:lnSpc>
                <a:spcPct val="100000"/>
              </a:lnSpc>
            </a:pPr>
            <a:r>
              <a:rPr lang="ru-RU">
                <a:solidFill>
                  <a:srgbClr val="EEECE1"/>
                </a:solidFill>
                <a:latin typeface="Calibri"/>
                <a:ea typeface="DejaVu Sans"/>
              </a:rPr>
              <a:t> Крепись, народ. Держись моя столица. </a:t>
            </a:r>
            <a:endParaRPr/>
          </a:p>
          <a:p>
            <a:pPr>
              <a:lnSpc>
                <a:spcPct val="100000"/>
              </a:lnSpc>
            </a:pPr>
            <a:r>
              <a:rPr lang="ru-RU">
                <a:solidFill>
                  <a:srgbClr val="EEECE1"/>
                </a:solidFill>
                <a:latin typeface="Calibri"/>
                <a:ea typeface="DejaVu Sans"/>
              </a:rPr>
              <a:t>Им все равно нас всех не запугать!</a:t>
            </a:r>
            <a:endParaRPr/>
          </a:p>
          <a:p>
            <a:pPr>
              <a:lnSpc>
                <a:spcPct val="100000"/>
              </a:lnSpc>
            </a:pPr>
            <a:r>
              <a:rPr lang="ru-RU">
                <a:solidFill>
                  <a:srgbClr val="EEECE1"/>
                </a:solidFill>
                <a:latin typeface="Calibri"/>
                <a:ea typeface="DejaVu Sans"/>
              </a:rPr>
              <a:t>                                                А.Черри
</a:t>
            </a:r>
            <a:r>
              <a:rPr lang="ru-RU">
                <a:solidFill>
                  <a:srgbClr val="FF0000"/>
                </a:solidFill>
                <a:latin typeface="Calibri"/>
                <a:ea typeface="DejaVu Sans"/>
              </a:rPr>
              <a:t>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1214280" y="214200"/>
            <a:ext cx="7567560" cy="5938200"/>
          </a:xfrm>
          <a:prstGeom prst="rect">
            <a:avLst/>
          </a:prstGeom>
        </p:spPr>
        <p:txBody>
          <a:bodyPr lIns="90000" tIns="45000" rIns="90000" bIns="45000"/>
          <a:lstStyle/>
          <a:p>
            <a:pPr>
              <a:lnSpc>
                <a:spcPct val="100000"/>
              </a:lnSpc>
            </a:pPr>
            <a:r>
              <a:rPr lang="ru-RU" sz="2400" b="1">
                <a:solidFill>
                  <a:srgbClr val="000099"/>
                </a:solidFill>
                <a:latin typeface="Times New Roman"/>
                <a:ea typeface="DejaVu Sans"/>
              </a:rPr>
              <a:t>Мы преклоняемся перед ратным подвигом солдат Отчизны. </a:t>
            </a:r>
            <a:endParaRPr/>
          </a:p>
          <a:p>
            <a:pPr>
              <a:lnSpc>
                <a:spcPct val="100000"/>
              </a:lnSpc>
            </a:pPr>
            <a:r>
              <a:rPr lang="ru-RU" sz="2400" b="1">
                <a:solidFill>
                  <a:srgbClr val="000099"/>
                </a:solidFill>
                <a:latin typeface="Times New Roman"/>
                <a:ea typeface="DejaVu Sans"/>
              </a:rPr>
              <a:t>Низкий поклон всем, вынесшим на своих плечах тяготы и лишения военного лихолетья, превозмогавшим боль, кровь и смерть. </a:t>
            </a:r>
            <a:endParaRPr/>
          </a:p>
          <a:p>
            <a:pPr>
              <a:lnSpc>
                <a:spcPct val="100000"/>
              </a:lnSpc>
            </a:pPr>
            <a:r>
              <a:rPr lang="ru-RU" sz="2400" b="1">
                <a:solidFill>
                  <a:srgbClr val="000099"/>
                </a:solidFill>
                <a:latin typeface="Times New Roman"/>
                <a:ea typeface="DejaVu Sans"/>
              </a:rPr>
              <a:t>Низкий поклон и благодарность потомков всем, кто поднял страну из руин, </a:t>
            </a:r>
            <a:endParaRPr/>
          </a:p>
          <a:p>
            <a:pPr>
              <a:lnSpc>
                <a:spcPct val="100000"/>
              </a:lnSpc>
            </a:pPr>
            <a:r>
              <a:rPr lang="ru-RU" sz="2400" b="1">
                <a:solidFill>
                  <a:srgbClr val="000099"/>
                </a:solidFill>
                <a:latin typeface="Times New Roman"/>
                <a:ea typeface="DejaVu Sans"/>
              </a:rPr>
              <a:t>кто всей своей жизнью показал, каким должно быть поколение Победителей. </a:t>
            </a:r>
            <a:endParaRPr/>
          </a:p>
          <a:p>
            <a:pPr>
              <a:lnSpc>
                <a:spcPct val="100000"/>
              </a:lnSpc>
            </a:pPr>
            <a:r>
              <a:rPr lang="ru-RU" sz="2400" b="1">
                <a:solidFill>
                  <a:srgbClr val="000099"/>
                </a:solidFill>
                <a:latin typeface="Times New Roman"/>
                <a:ea typeface="DejaVu Sans"/>
              </a:rPr>
              <a:t>Неумолимо движется время, не остановить, не задержать его. Но в этом неустойчивом мире должны быть вечные ценности, которые дают нам право называть себя Человеком. Одна из них – готовность встать на защиту Отечества, и если потребуется, отдать за него свою жизнь. </a:t>
            </a:r>
            <a:endParaRPr/>
          </a:p>
          <a:p>
            <a:pPr algn="ctr">
              <a:lnSpc>
                <a:spcPct val="100000"/>
              </a:lnSpc>
            </a:pPr>
            <a:r>
              <a:rPr lang="ru-RU" sz="2400" b="1">
                <a:solidFill>
                  <a:srgbClr val="000099"/>
                </a:solidFill>
                <a:latin typeface="Times New Roman"/>
                <a:ea typeface="DejaVu Sans"/>
              </a:rPr>
              <a:t>Умереть, чтобы могли жить другие.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CustomShape 1"/>
          <p:cNvSpPr/>
          <p:nvPr/>
        </p:nvSpPr>
        <p:spPr>
          <a:xfrm>
            <a:off x="285840" y="2928960"/>
            <a:ext cx="8568000" cy="3743640"/>
          </a:xfrm>
          <a:prstGeom prst="rect">
            <a:avLst/>
          </a:prstGeom>
        </p:spPr>
        <p:txBody>
          <a:bodyPr lIns="90000" tIns="45000" rIns="90000" bIns="45000"/>
          <a:lstStyle/>
          <a:p>
            <a:pPr>
              <a:lnSpc>
                <a:spcPct val="100000"/>
              </a:lnSpc>
            </a:pPr>
            <a:r>
              <a:rPr lang="ru-RU" sz="2400" b="1">
                <a:solidFill>
                  <a:srgbClr val="000099"/>
                </a:solidFill>
                <a:latin typeface="Times New Roman"/>
                <a:ea typeface="DejaVu Sans"/>
              </a:rPr>
              <a:t>В день белых журавлей мы вспомним с грустью светлою</a:t>
            </a:r>
            <a:endParaRPr/>
          </a:p>
          <a:p>
            <a:pPr>
              <a:lnSpc>
                <a:spcPct val="100000"/>
              </a:lnSpc>
            </a:pPr>
            <a:r>
              <a:rPr lang="ru-RU" sz="2400" b="1">
                <a:solidFill>
                  <a:srgbClr val="000099"/>
                </a:solidFill>
                <a:latin typeface="Times New Roman"/>
                <a:ea typeface="DejaVu Sans"/>
              </a:rPr>
              <a:t>О тех, кто пал в бою и славы не искал,</a:t>
            </a:r>
            <a:endParaRPr/>
          </a:p>
          <a:p>
            <a:pPr>
              <a:lnSpc>
                <a:spcPct val="100000"/>
              </a:lnSpc>
            </a:pPr>
            <a:r>
              <a:rPr lang="ru-RU" sz="2400" b="1">
                <a:solidFill>
                  <a:srgbClr val="000099"/>
                </a:solidFill>
                <a:latin typeface="Times New Roman"/>
                <a:ea typeface="DejaVu Sans"/>
              </a:rPr>
              <a:t>Пусть плачет тихо дождь, играет ветер с ветками,</a:t>
            </a:r>
            <a:endParaRPr/>
          </a:p>
          <a:p>
            <a:pPr>
              <a:lnSpc>
                <a:spcPct val="100000"/>
              </a:lnSpc>
            </a:pPr>
            <a:r>
              <a:rPr lang="ru-RU" sz="2400" b="1">
                <a:solidFill>
                  <a:srgbClr val="000099"/>
                </a:solidFill>
                <a:latin typeface="Times New Roman"/>
                <a:ea typeface="DejaVu Sans"/>
              </a:rPr>
              <a:t>И продолжает осень печальный карнавал.</a:t>
            </a:r>
            <a:endParaRPr/>
          </a:p>
          <a:p>
            <a:pPr>
              <a:lnSpc>
                <a:spcPct val="100000"/>
              </a:lnSpc>
            </a:pPr>
            <a:endParaRPr/>
          </a:p>
          <a:p>
            <a:pPr>
              <a:lnSpc>
                <a:spcPct val="100000"/>
              </a:lnSpc>
            </a:pPr>
            <a:r>
              <a:rPr lang="ru-RU" sz="2400" b="1">
                <a:solidFill>
                  <a:srgbClr val="000099"/>
                </a:solidFill>
                <a:latin typeface="Times New Roman"/>
                <a:ea typeface="DejaVu Sans"/>
              </a:rPr>
              <a:t>В день мира и поэзии, единства и гармонии,</a:t>
            </a:r>
            <a:endParaRPr/>
          </a:p>
          <a:p>
            <a:pPr>
              <a:lnSpc>
                <a:spcPct val="100000"/>
              </a:lnSpc>
            </a:pPr>
            <a:r>
              <a:rPr lang="ru-RU" sz="2400" b="1">
                <a:solidFill>
                  <a:srgbClr val="000099"/>
                </a:solidFill>
                <a:latin typeface="Times New Roman"/>
                <a:ea typeface="DejaVu Sans"/>
              </a:rPr>
              <a:t>Забудем все обиды, посмотрим в небеса —</a:t>
            </a:r>
            <a:endParaRPr/>
          </a:p>
          <a:p>
            <a:pPr>
              <a:lnSpc>
                <a:spcPct val="100000"/>
              </a:lnSpc>
            </a:pPr>
            <a:r>
              <a:rPr lang="ru-RU" sz="2400" b="1">
                <a:solidFill>
                  <a:srgbClr val="000099"/>
                </a:solidFill>
                <a:latin typeface="Times New Roman"/>
                <a:ea typeface="DejaVu Sans"/>
              </a:rPr>
              <a:t>Там стаи журавлей летят — как белая симфония,</a:t>
            </a:r>
            <a:endParaRPr/>
          </a:p>
          <a:p>
            <a:pPr>
              <a:lnSpc>
                <a:spcPct val="100000"/>
              </a:lnSpc>
            </a:pPr>
            <a:r>
              <a:rPr lang="ru-RU" sz="2400" b="1">
                <a:solidFill>
                  <a:srgbClr val="000099"/>
                </a:solidFill>
                <a:latin typeface="Times New Roman"/>
                <a:ea typeface="DejaVu Sans"/>
              </a:rPr>
              <a:t>Им глядя вслед так хочется поверить в чудеса.</a:t>
            </a:r>
            <a:endParaRPr/>
          </a:p>
          <a:p>
            <a:pPr algn="ctr">
              <a:lnSpc>
                <a:spcPct val="100000"/>
              </a:lnSpc>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285840" y="285840"/>
            <a:ext cx="6282000" cy="3956400"/>
          </a:xfrm>
          <a:prstGeom prst="rect">
            <a:avLst/>
          </a:prstGeom>
        </p:spPr>
        <p:txBody>
          <a:bodyPr lIns="90000" tIns="45000" rIns="90000" bIns="45000"/>
          <a:lstStyle/>
          <a:p>
            <a:pPr>
              <a:lnSpc>
                <a:spcPct val="150000"/>
              </a:lnSpc>
            </a:pPr>
            <a:r>
              <a:rPr lang="ru-RU" sz="2800" b="1" i="1">
                <a:solidFill>
                  <a:srgbClr val="000099"/>
                </a:solidFill>
                <a:latin typeface="Times New Roman"/>
                <a:ea typeface="DejaVu Sans"/>
              </a:rPr>
              <a:t>Что символизирует название « ДЕНЬ БЕЛЫХ ЖУРАВЛЕЙ?»</a:t>
            </a:r>
            <a:endParaRPr/>
          </a:p>
          <a:p>
            <a:pPr>
              <a:lnSpc>
                <a:spcPct val="150000"/>
              </a:lnSpc>
            </a:pPr>
            <a:endParaRPr/>
          </a:p>
          <a:p>
            <a:pPr>
              <a:lnSpc>
                <a:spcPct val="150000"/>
              </a:lnSpc>
            </a:pPr>
            <a:r>
              <a:rPr lang="ru-RU" sz="2000" i="1">
                <a:solidFill>
                  <a:srgbClr val="000099"/>
                </a:solidFill>
                <a:latin typeface="Calibri"/>
                <a:ea typeface="DejaVu Sans"/>
              </a:rPr>
              <a:t> </a:t>
            </a:r>
            <a:endParaRPr/>
          </a:p>
          <a:p>
            <a:pPr>
              <a:lnSpc>
                <a:spcPct val="100000"/>
              </a:lnSpc>
            </a:pPr>
            <a:endParaRPr/>
          </a:p>
          <a:p>
            <a:pPr>
              <a:lnSpc>
                <a:spcPct val="150000"/>
              </a:lnSpc>
            </a:pPr>
            <a:endParaRPr/>
          </a:p>
          <a:p>
            <a:pPr>
              <a:lnSpc>
                <a:spcPct val="150000"/>
              </a:lnSpc>
            </a:pPr>
            <a:endParaRPr/>
          </a:p>
          <a:p>
            <a:pPr>
              <a:lnSpc>
                <a:spcPct val="150000"/>
              </a:lnSpc>
            </a:pPr>
            <a:endParaRPr/>
          </a:p>
        </p:txBody>
      </p:sp>
      <p:pic>
        <p:nvPicPr>
          <p:cNvPr id="187" name="i-main-pic"/>
          <p:cNvPicPr/>
          <p:nvPr/>
        </p:nvPicPr>
        <p:blipFill>
          <a:blip r:embed="rId2"/>
          <a:stretch>
            <a:fillRect/>
          </a:stretch>
        </p:blipFill>
        <p:spPr>
          <a:xfrm>
            <a:off x="142920" y="3857760"/>
            <a:ext cx="4894200" cy="2853000"/>
          </a:xfrm>
          <a:prstGeom prst="rect">
            <a:avLst/>
          </a:prstGeom>
        </p:spPr>
      </p:pic>
      <p:pic>
        <p:nvPicPr>
          <p:cNvPr id="188" name="Рисунок 7"/>
          <p:cNvPicPr/>
          <p:nvPr/>
        </p:nvPicPr>
        <p:blipFill>
          <a:blip r:embed="rId3"/>
          <a:stretch>
            <a:fillRect/>
          </a:stretch>
        </p:blipFill>
        <p:spPr>
          <a:xfrm>
            <a:off x="6192000" y="3888000"/>
            <a:ext cx="2779200" cy="2875680"/>
          </a:xfrm>
          <a:prstGeom prst="rect">
            <a:avLst/>
          </a:prstGeom>
        </p:spPr>
      </p:pic>
      <p:sp>
        <p:nvSpPr>
          <p:cNvPr id="189" name="CustomShape 2"/>
          <p:cNvSpPr/>
          <p:nvPr/>
        </p:nvSpPr>
        <p:spPr>
          <a:xfrm>
            <a:off x="144000" y="1440000"/>
            <a:ext cx="8995680" cy="2621520"/>
          </a:xfrm>
          <a:prstGeom prst="rect">
            <a:avLst/>
          </a:prstGeom>
        </p:spPr>
        <p:txBody>
          <a:bodyPr wrap="none" lIns="90000" tIns="45000" rIns="90000" bIns="45000"/>
          <a:lstStyle/>
          <a:p>
            <a:pPr>
              <a:lnSpc>
                <a:spcPct val="100000"/>
              </a:lnSpc>
            </a:pPr>
            <a:endParaRPr/>
          </a:p>
          <a:p>
            <a:pPr>
              <a:lnSpc>
                <a:spcPct val="100000"/>
              </a:lnSpc>
            </a:pPr>
            <a:r>
              <a:rPr lang="ru-RU" sz="2800">
                <a:solidFill>
                  <a:srgbClr val="000000"/>
                </a:solidFill>
                <a:latin typeface="Times New Roman"/>
                <a:ea typeface="DejaVu Sans"/>
              </a:rPr>
              <a:t>У славян </a:t>
            </a:r>
            <a:r>
              <a:rPr lang="ru-RU" sz="3600" b="1">
                <a:solidFill>
                  <a:srgbClr val="000000"/>
                </a:solidFill>
                <a:latin typeface="Times New Roman"/>
                <a:ea typeface="DejaVu Sans"/>
              </a:rPr>
              <a:t>журавли</a:t>
            </a:r>
            <a:r>
              <a:rPr lang="ru-RU" sz="3600">
                <a:solidFill>
                  <a:srgbClr val="000000"/>
                </a:solidFill>
                <a:latin typeface="Times New Roman"/>
                <a:ea typeface="DejaVu Sans"/>
              </a:rPr>
              <a:t> </a:t>
            </a:r>
            <a:r>
              <a:rPr lang="ru-RU" sz="2800">
                <a:solidFill>
                  <a:srgbClr val="000000"/>
                </a:solidFill>
                <a:latin typeface="Times New Roman"/>
                <a:ea typeface="DejaVu Sans"/>
              </a:rPr>
              <a:t>считались посланниками бога. </a:t>
            </a:r>
            <a:endParaRPr/>
          </a:p>
          <a:p>
            <a:pPr>
              <a:lnSpc>
                <a:spcPct val="100000"/>
              </a:lnSpc>
            </a:pPr>
            <a:r>
              <a:rPr lang="ru-RU" sz="2800">
                <a:solidFill>
                  <a:srgbClr val="000000"/>
                </a:solidFill>
                <a:latin typeface="Times New Roman"/>
                <a:ea typeface="DejaVu Sans"/>
              </a:rPr>
              <a:t>Улетающий осенью клин журавлей символизировал </a:t>
            </a:r>
            <a:endParaRPr/>
          </a:p>
          <a:p>
            <a:pPr>
              <a:lnSpc>
                <a:spcPct val="100000"/>
              </a:lnSpc>
            </a:pPr>
            <a:r>
              <a:rPr lang="ru-RU" sz="2800">
                <a:solidFill>
                  <a:srgbClr val="000000"/>
                </a:solidFill>
                <a:latin typeface="Times New Roman"/>
                <a:ea typeface="DejaVu Sans"/>
              </a:rPr>
              <a:t>невероятную тоску по родному краю.</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out" filter="circle(in)">
                                      <p:cBhvr additive="repl">
                                        <p:cTn id="7" dur="2000" fill="freeze"/>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2"/>
          <p:cNvPicPr/>
          <p:nvPr/>
        </p:nvPicPr>
        <p:blipFill>
          <a:blip r:embed="rId2"/>
          <a:stretch>
            <a:fillRect/>
          </a:stretch>
        </p:blipFill>
        <p:spPr>
          <a:xfrm>
            <a:off x="214200" y="214200"/>
            <a:ext cx="4353120" cy="6424920"/>
          </a:xfrm>
          <a:prstGeom prst="rect">
            <a:avLst/>
          </a:prstGeom>
        </p:spPr>
      </p:pic>
      <p:sp>
        <p:nvSpPr>
          <p:cNvPr id="191" name="CustomShape 1"/>
          <p:cNvSpPr/>
          <p:nvPr/>
        </p:nvSpPr>
        <p:spPr>
          <a:xfrm>
            <a:off x="4643280" y="285840"/>
            <a:ext cx="4353120" cy="5938200"/>
          </a:xfrm>
          <a:prstGeom prst="rect">
            <a:avLst/>
          </a:prstGeom>
        </p:spPr>
        <p:txBody>
          <a:bodyPr lIns="90000" tIns="45000" rIns="90000" bIns="45000"/>
          <a:lstStyle/>
          <a:p>
            <a:pPr algn="ctr">
              <a:lnSpc>
                <a:spcPct val="100000"/>
              </a:lnSpc>
            </a:pPr>
            <a:r>
              <a:rPr lang="ru-RU" sz="2400">
                <a:solidFill>
                  <a:srgbClr val="000099"/>
                </a:solidFill>
                <a:latin typeface="Times New Roman"/>
                <a:ea typeface="DejaVu Sans"/>
              </a:rPr>
              <a:t>Предпосылкой к написанию патриотического произведения, в котором грациозные птицы являются олицетворением павших на поле боя солдат, стала поездка поэта в Хиросиму. Там 6 августа 1945 года произошло великое несчастье: американцы нанесли по японскому народу мощный удар, воспользовавшись чудовищным оружием – атомной бомбой. Тысячи жителей, в том числе детей оказались жертвами лучевой болезни.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457200" y="274680"/>
            <a:ext cx="8224920" cy="1138320"/>
          </a:xfrm>
          <a:prstGeom prst="rect">
            <a:avLst/>
          </a:prstGeom>
        </p:spPr>
      </p:sp>
      <p:sp>
        <p:nvSpPr>
          <p:cNvPr id="193" name="CustomShape 2"/>
          <p:cNvSpPr/>
          <p:nvPr/>
        </p:nvSpPr>
        <p:spPr>
          <a:xfrm>
            <a:off x="457200" y="1600200"/>
            <a:ext cx="8224920" cy="4521240"/>
          </a:xfrm>
          <a:prstGeom prst="rect">
            <a:avLst/>
          </a:prstGeom>
        </p:spPr>
      </p:sp>
      <p:pic>
        <p:nvPicPr>
          <p:cNvPr id="194" name="Picture 4"/>
          <p:cNvPicPr/>
          <p:nvPr/>
        </p:nvPicPr>
        <p:blipFill>
          <a:blip r:embed="rId2"/>
          <a:stretch>
            <a:fillRect/>
          </a:stretch>
        </p:blipFill>
        <p:spPr>
          <a:xfrm>
            <a:off x="0" y="0"/>
            <a:ext cx="9139320" cy="6853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6"/>
          <p:cNvPicPr/>
          <p:nvPr/>
        </p:nvPicPr>
        <p:blipFill>
          <a:blip r:embed="rId2"/>
          <a:stretch>
            <a:fillRect/>
          </a:stretch>
        </p:blipFill>
        <p:spPr>
          <a:xfrm>
            <a:off x="285840" y="214200"/>
            <a:ext cx="4281480" cy="3378960"/>
          </a:xfrm>
          <a:prstGeom prst="rect">
            <a:avLst/>
          </a:prstGeom>
        </p:spPr>
      </p:pic>
      <p:sp>
        <p:nvSpPr>
          <p:cNvPr id="196" name="CustomShape 1"/>
          <p:cNvSpPr/>
          <p:nvPr/>
        </p:nvSpPr>
        <p:spPr>
          <a:xfrm>
            <a:off x="4643280" y="384840"/>
            <a:ext cx="4210200" cy="5879880"/>
          </a:xfrm>
          <a:prstGeom prst="rect">
            <a:avLst/>
          </a:prstGeom>
        </p:spPr>
        <p:txBody>
          <a:bodyPr lIns="90000" tIns="45000" rIns="90000" bIns="45000" anchor="ctr"/>
          <a:lstStyle/>
          <a:p>
            <a:pPr algn="ctr">
              <a:lnSpc>
                <a:spcPct val="100000"/>
              </a:lnSpc>
            </a:pPr>
            <a:r>
              <a:rPr lang="ru-RU" sz="2000">
                <a:solidFill>
                  <a:srgbClr val="000099"/>
                </a:solidFill>
                <a:latin typeface="Times New Roman"/>
                <a:ea typeface="DejaVu Sans"/>
              </a:rPr>
              <a:t>История одной такой обреченной – </a:t>
            </a:r>
            <a:r>
              <a:rPr lang="ru-RU" sz="2000" b="1">
                <a:solidFill>
                  <a:srgbClr val="000099"/>
                </a:solidFill>
                <a:latin typeface="Times New Roman"/>
                <a:ea typeface="DejaVu Sans"/>
              </a:rPr>
              <a:t>девочки </a:t>
            </a:r>
            <a:r>
              <a:rPr lang="ru-RU" sz="2000" b="1">
                <a:solidFill>
                  <a:srgbClr val="C00000"/>
                </a:solidFill>
                <a:latin typeface="Times New Roman"/>
                <a:ea typeface="DejaVu Sans"/>
              </a:rPr>
              <a:t>Садако Сасаки </a:t>
            </a:r>
            <a:r>
              <a:rPr lang="ru-RU" sz="2000">
                <a:solidFill>
                  <a:srgbClr val="000099"/>
                </a:solidFill>
                <a:latin typeface="Times New Roman"/>
                <a:ea typeface="DejaVu Sans"/>
              </a:rPr>
              <a:t>– облетела всю планету, поразив каждого до глубины души. Согласно японской легенде, тот, кто сложит из бумаги по принципу оригами тысячу традиционных фигурок «цуру» (журавлей), может гарантированно рассчитывать на исполнение заветного желания. Садако, терзаемая физическими страданиями, несмотря ни на что верила в эту красивую сказку. Результатом стали </a:t>
            </a:r>
            <a:r>
              <a:rPr lang="ru-RU" sz="2000" b="1">
                <a:solidFill>
                  <a:srgbClr val="C00000"/>
                </a:solidFill>
                <a:latin typeface="Times New Roman"/>
                <a:ea typeface="DejaVu Sans"/>
              </a:rPr>
              <a:t>644 </a:t>
            </a:r>
            <a:r>
              <a:rPr lang="ru-RU" sz="2000">
                <a:solidFill>
                  <a:srgbClr val="000099"/>
                </a:solidFill>
                <a:latin typeface="Times New Roman"/>
                <a:ea typeface="DejaVu Sans"/>
              </a:rPr>
              <a:t>собственноручно сделанные бедным ребенком благородные бумажные птицы и… смерть, безжалостно прервавшая существование малышки.</a:t>
            </a:r>
            <a:endParaRPr/>
          </a:p>
        </p:txBody>
      </p:sp>
      <p:pic>
        <p:nvPicPr>
          <p:cNvPr id="197" name="Picture 10"/>
          <p:cNvPicPr/>
          <p:nvPr/>
        </p:nvPicPr>
        <p:blipFill>
          <a:blip r:embed="rId3"/>
          <a:stretch>
            <a:fillRect/>
          </a:stretch>
        </p:blipFill>
        <p:spPr>
          <a:xfrm>
            <a:off x="428760" y="3786120"/>
            <a:ext cx="3948120" cy="27100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285840"/>
            <a:ext cx="9139320" cy="1822680"/>
          </a:xfrm>
          <a:prstGeom prst="rect">
            <a:avLst/>
          </a:prstGeom>
        </p:spPr>
        <p:txBody>
          <a:bodyPr lIns="90000" tIns="45000" rIns="90000" bIns="45000"/>
          <a:lstStyle/>
          <a:p>
            <a:pPr algn="ctr">
              <a:lnSpc>
                <a:spcPct val="100000"/>
              </a:lnSpc>
            </a:pPr>
            <a:r>
              <a:rPr lang="ru-RU" sz="2000">
                <a:solidFill>
                  <a:srgbClr val="000000"/>
                </a:solidFill>
                <a:latin typeface="Calibri"/>
                <a:ea typeface="DejaVu Sans"/>
              </a:rPr>
              <a:t> </a:t>
            </a:r>
            <a:r>
              <a:rPr lang="ru-RU" sz="2400" b="1">
                <a:solidFill>
                  <a:srgbClr val="0000FF"/>
                </a:solidFill>
                <a:latin typeface="Calibri"/>
                <a:ea typeface="DejaVu Sans"/>
              </a:rPr>
              <a:t> </a:t>
            </a:r>
            <a:endParaRPr/>
          </a:p>
          <a:p>
            <a:pPr>
              <a:lnSpc>
                <a:spcPct val="150000"/>
              </a:lnSpc>
            </a:pPr>
            <a:endParaRPr/>
          </a:p>
          <a:p>
            <a:pPr>
              <a:lnSpc>
                <a:spcPct val="150000"/>
              </a:lnSpc>
            </a:pPr>
            <a:endParaRPr/>
          </a:p>
          <a:p>
            <a:pPr>
              <a:lnSpc>
                <a:spcPct val="150000"/>
              </a:lnSpc>
            </a:pPr>
            <a:endParaRPr/>
          </a:p>
        </p:txBody>
      </p:sp>
      <p:pic>
        <p:nvPicPr>
          <p:cNvPr id="199" name="Picture 4"/>
          <p:cNvPicPr/>
          <p:nvPr/>
        </p:nvPicPr>
        <p:blipFill>
          <a:blip r:embed="rId2"/>
          <a:stretch>
            <a:fillRect/>
          </a:stretch>
        </p:blipFill>
        <p:spPr>
          <a:xfrm>
            <a:off x="0" y="0"/>
            <a:ext cx="9139320" cy="6853320"/>
          </a:xfrm>
          <a:prstGeom prst="rect">
            <a:avLst/>
          </a:prstGeom>
        </p:spPr>
      </p:pic>
      <p:pic>
        <p:nvPicPr>
          <p:cNvPr id="200" name="Picture 5"/>
          <p:cNvPicPr/>
          <p:nvPr/>
        </p:nvPicPr>
        <p:blipFill>
          <a:blip r:embed="rId3"/>
          <a:stretch>
            <a:fillRect/>
          </a:stretch>
        </p:blipFill>
        <p:spPr>
          <a:xfrm>
            <a:off x="0" y="3240"/>
            <a:ext cx="9139320" cy="6850080"/>
          </a:xfrm>
          <a:prstGeom prst="rect">
            <a:avLst/>
          </a:prstGeom>
        </p:spPr>
      </p:pic>
      <p:pic>
        <p:nvPicPr>
          <p:cNvPr id="201" name="Picture 3"/>
          <p:cNvPicPr/>
          <p:nvPr/>
        </p:nvPicPr>
        <p:blipFill>
          <a:blip r:embed="rId4"/>
          <a:stretch>
            <a:fillRect/>
          </a:stretch>
        </p:blipFill>
        <p:spPr>
          <a:xfrm>
            <a:off x="0" y="0"/>
            <a:ext cx="9139320" cy="6853320"/>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55" presetClass="entr" fill="hold" nodeType="after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str">
                                      <p:cBhvr additive="repl">
                                        <p:cTn id="7" dur="3000" fill="hold"/>
                                        <p:tgtEl>
                                          <p:spTgt spid="199"/>
                                        </p:tgtEl>
                                      </p:cBhvr>
                                      <p:tavLst>
                                        <p:tav tm="0">
                                          <p:val>
                                            <p:strVal val="width*0.70"/>
                                          </p:val>
                                        </p:tav>
                                        <p:tav tm="100000">
                                          <p:val>
                                            <p:strVal val="width"/>
                                          </p:val>
                                        </p:tav>
                                      </p:tavLst>
                                    </p:anim>
                                    <p:anim calcmode="lin" valueType="str">
                                      <p:cBhvr additive="repl">
                                        <p:cTn id="8" dur="3000" fill="hold"/>
                                        <p:tgtEl>
                                          <p:spTgt spid="199"/>
                                        </p:tgtEl>
                                      </p:cBhvr>
                                      <p:tavLst>
                                        <p:tav tm="0">
                                          <p:val>
                                            <p:strVal val="height"/>
                                          </p:val>
                                        </p:tav>
                                        <p:tav tm="100000">
                                          <p:val>
                                            <p:strVal val="height"/>
                                          </p:val>
                                        </p:tav>
                                      </p:tavLst>
                                    </p:anim>
                                    <p:animEffect transition="in" filter="fade">
                                      <p:cBhvr additive="repl">
                                        <p:cTn id="9" dur="3000" fill="freeze"/>
                                        <p:tgtEl>
                                          <p:spTgt spid="199"/>
                                        </p:tgtEl>
                                      </p:cBhvr>
                                    </p:animEffect>
                                  </p:childTnLst>
                                </p:cTn>
                              </p:par>
                            </p:childTnLst>
                          </p:cTn>
                        </p:par>
                        <p:par>
                          <p:cTn id="10" fill="hold">
                            <p:stCondLst>
                              <p:cond delay="3000"/>
                            </p:stCondLst>
                            <p:childTnLst>
                              <p:par>
                                <p:cTn id="11" presetID="55" presetClass="entr" fill="hold" nodeType="afterEffect">
                                  <p:stCondLst>
                                    <p:cond delay="2000"/>
                                  </p:stCondLst>
                                  <p:childTnLst>
                                    <p:set>
                                      <p:cBhvr>
                                        <p:cTn id="12" dur="1" fill="hold">
                                          <p:stCondLst>
                                            <p:cond delay="0"/>
                                          </p:stCondLst>
                                        </p:cTn>
                                        <p:tgtEl>
                                          <p:spTgt spid="200"/>
                                        </p:tgtEl>
                                        <p:attrNameLst>
                                          <p:attrName>style.visibility</p:attrName>
                                        </p:attrNameLst>
                                      </p:cBhvr>
                                      <p:to>
                                        <p:strVal val="visible"/>
                                      </p:to>
                                    </p:set>
                                    <p:anim calcmode="lin" valueType="str">
                                      <p:cBhvr additive="repl">
                                        <p:cTn id="13" dur="3000" fill="hold"/>
                                        <p:tgtEl>
                                          <p:spTgt spid="200"/>
                                        </p:tgtEl>
                                      </p:cBhvr>
                                      <p:tavLst>
                                        <p:tav tm="0">
                                          <p:val>
                                            <p:strVal val="width*0.70"/>
                                          </p:val>
                                        </p:tav>
                                        <p:tav tm="100000">
                                          <p:val>
                                            <p:strVal val="width"/>
                                          </p:val>
                                        </p:tav>
                                      </p:tavLst>
                                    </p:anim>
                                    <p:anim calcmode="lin" valueType="str">
                                      <p:cBhvr additive="repl">
                                        <p:cTn id="14" dur="3000" fill="hold"/>
                                        <p:tgtEl>
                                          <p:spTgt spid="200"/>
                                        </p:tgtEl>
                                      </p:cBhvr>
                                      <p:tavLst>
                                        <p:tav tm="0">
                                          <p:val>
                                            <p:strVal val="height"/>
                                          </p:val>
                                        </p:tav>
                                        <p:tav tm="100000">
                                          <p:val>
                                            <p:strVal val="height"/>
                                          </p:val>
                                        </p:tav>
                                      </p:tavLst>
                                    </p:anim>
                                    <p:animEffect transition="in" filter="fade">
                                      <p:cBhvr additive="repl">
                                        <p:cTn id="15" dur="3000" fill="freeze"/>
                                        <p:tgtEl>
                                          <p:spTgt spid="200"/>
                                        </p:tgtEl>
                                      </p:cBhvr>
                                    </p:animEffect>
                                  </p:childTnLst>
                                </p:cTn>
                              </p:par>
                            </p:childTnLst>
                          </p:cTn>
                        </p:par>
                        <p:par>
                          <p:cTn id="16" fill="hold">
                            <p:stCondLst>
                              <p:cond delay="8000"/>
                            </p:stCondLst>
                            <p:childTnLst>
                              <p:par>
                                <p:cTn id="17" presetID="55" presetClass="entr" fill="hold" nodeType="afterEffect">
                                  <p:stCondLst>
                                    <p:cond delay="2000"/>
                                  </p:stCondLst>
                                  <p:childTnLst>
                                    <p:set>
                                      <p:cBhvr>
                                        <p:cTn id="18" dur="1" fill="hold">
                                          <p:stCondLst>
                                            <p:cond delay="0"/>
                                          </p:stCondLst>
                                        </p:cTn>
                                        <p:tgtEl>
                                          <p:spTgt spid="201"/>
                                        </p:tgtEl>
                                        <p:attrNameLst>
                                          <p:attrName>style.visibility</p:attrName>
                                        </p:attrNameLst>
                                      </p:cBhvr>
                                      <p:to>
                                        <p:strVal val="visible"/>
                                      </p:to>
                                    </p:set>
                                    <p:anim calcmode="lin" valueType="str">
                                      <p:cBhvr additive="repl">
                                        <p:cTn id="19" dur="3000" fill="hold"/>
                                        <p:tgtEl>
                                          <p:spTgt spid="201"/>
                                        </p:tgtEl>
                                      </p:cBhvr>
                                      <p:tavLst>
                                        <p:tav tm="0">
                                          <p:val>
                                            <p:strVal val="width*0.70"/>
                                          </p:val>
                                        </p:tav>
                                        <p:tav tm="100000">
                                          <p:val>
                                            <p:strVal val="width"/>
                                          </p:val>
                                        </p:tav>
                                      </p:tavLst>
                                    </p:anim>
                                    <p:anim calcmode="lin" valueType="str">
                                      <p:cBhvr additive="repl">
                                        <p:cTn id="20" dur="3000" fill="hold"/>
                                        <p:tgtEl>
                                          <p:spTgt spid="201"/>
                                        </p:tgtEl>
                                      </p:cBhvr>
                                      <p:tavLst>
                                        <p:tav tm="0">
                                          <p:val>
                                            <p:strVal val="height"/>
                                          </p:val>
                                        </p:tav>
                                        <p:tav tm="100000">
                                          <p:val>
                                            <p:strVal val="height"/>
                                          </p:val>
                                        </p:tav>
                                      </p:tavLst>
                                    </p:anim>
                                    <p:animEffect transition="in" filter="fade">
                                      <p:cBhvr additive="repl">
                                        <p:cTn id="21" dur="3000" fill="freeze"/>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Picture 2"/>
          <p:cNvPicPr/>
          <p:nvPr/>
        </p:nvPicPr>
        <p:blipFill>
          <a:blip r:embed="rId2"/>
          <a:stretch>
            <a:fillRect/>
          </a:stretch>
        </p:blipFill>
        <p:spPr>
          <a:xfrm>
            <a:off x="4857840" y="285840"/>
            <a:ext cx="3996000" cy="6067440"/>
          </a:xfrm>
          <a:prstGeom prst="rect">
            <a:avLst/>
          </a:prstGeom>
        </p:spPr>
      </p:pic>
      <p:sp>
        <p:nvSpPr>
          <p:cNvPr id="203" name="CustomShape 1"/>
          <p:cNvSpPr/>
          <p:nvPr/>
        </p:nvSpPr>
        <p:spPr>
          <a:xfrm>
            <a:off x="285840" y="285840"/>
            <a:ext cx="4853160" cy="7705440"/>
          </a:xfrm>
          <a:prstGeom prst="rect">
            <a:avLst/>
          </a:prstGeom>
        </p:spPr>
        <p:txBody>
          <a:bodyPr lIns="90000" tIns="45000" rIns="90000" bIns="45000"/>
          <a:lstStyle/>
          <a:p>
            <a:pPr>
              <a:lnSpc>
                <a:spcPct val="100000"/>
              </a:lnSpc>
            </a:pPr>
            <a:r>
              <a:rPr lang="ru-RU" sz="2000" i="1">
                <a:solidFill>
                  <a:srgbClr val="000099"/>
                </a:solidFill>
                <a:latin typeface="Times New Roman"/>
                <a:ea typeface="DejaVu Sans"/>
              </a:rPr>
              <a:t>В безостановочном потоке наших дней,</a:t>
            </a:r>
            <a:endParaRPr/>
          </a:p>
          <a:p>
            <a:pPr>
              <a:lnSpc>
                <a:spcPct val="100000"/>
              </a:lnSpc>
            </a:pPr>
            <a:r>
              <a:rPr lang="ru-RU" sz="2000" i="1">
                <a:solidFill>
                  <a:srgbClr val="000099"/>
                </a:solidFill>
                <a:latin typeface="Times New Roman"/>
                <a:ea typeface="DejaVu Sans"/>
              </a:rPr>
              <a:t>Мы важный факт порой не замечаем —</a:t>
            </a:r>
            <a:endParaRPr/>
          </a:p>
          <a:p>
            <a:pPr>
              <a:lnSpc>
                <a:spcPct val="100000"/>
              </a:lnSpc>
            </a:pPr>
            <a:r>
              <a:rPr lang="ru-RU" sz="2000" i="1">
                <a:solidFill>
                  <a:srgbClr val="000099"/>
                </a:solidFill>
                <a:latin typeface="Times New Roman"/>
                <a:ea typeface="DejaVu Sans"/>
              </a:rPr>
              <a:t>Литературный праздник Белых Журавлей,</a:t>
            </a:r>
            <a:endParaRPr/>
          </a:p>
          <a:p>
            <a:pPr>
              <a:lnSpc>
                <a:spcPct val="150000"/>
              </a:lnSpc>
            </a:pPr>
            <a:r>
              <a:rPr lang="ru-RU" sz="2000" i="1">
                <a:solidFill>
                  <a:srgbClr val="000099"/>
                </a:solidFill>
                <a:latin typeface="Times New Roman"/>
                <a:ea typeface="DejaVu Sans"/>
              </a:rPr>
              <a:t>Что для народов всех незабываем.</a:t>
            </a:r>
            <a:r>
              <a:rPr lang="ru-RU" sz="2000" i="1">
                <a:solidFill>
                  <a:srgbClr val="000099"/>
                </a:solidFill>
                <a:latin typeface="Calibri"/>
                <a:ea typeface="DejaVu Sans"/>
              </a:rPr>
              <a:t> </a:t>
            </a:r>
            <a:endParaRPr/>
          </a:p>
          <a:p>
            <a:pPr>
              <a:lnSpc>
                <a:spcPct val="100000"/>
              </a:lnSpc>
            </a:pPr>
            <a:endParaRPr/>
          </a:p>
          <a:p>
            <a:pPr>
              <a:lnSpc>
                <a:spcPct val="150000"/>
              </a:lnSpc>
            </a:pPr>
            <a:r>
              <a:rPr lang="ru-RU" sz="2000">
                <a:solidFill>
                  <a:srgbClr val="0D0D0D"/>
                </a:solidFill>
                <a:latin typeface="Times New Roman"/>
                <a:ea typeface="DejaVu Sans"/>
              </a:rPr>
              <a:t>22 октября ежегодно в нашей стране и в  бывших союзных республиках отмечается один из самых поэтичных праздников в России – </a:t>
            </a:r>
            <a:r>
              <a:rPr lang="ru-RU" sz="2000">
                <a:solidFill>
                  <a:srgbClr val="0000FF"/>
                </a:solidFill>
                <a:latin typeface="Times New Roman"/>
                <a:ea typeface="DejaVu Sans"/>
              </a:rPr>
              <a:t>День Белых Журавлей.</a:t>
            </a:r>
            <a:endParaRPr/>
          </a:p>
          <a:p>
            <a:pPr>
              <a:lnSpc>
                <a:spcPct val="150000"/>
              </a:lnSpc>
            </a:pPr>
            <a:r>
              <a:rPr lang="ru-RU" sz="2000">
                <a:solidFill>
                  <a:srgbClr val="0D0D0D"/>
                </a:solidFill>
                <a:latin typeface="Times New Roman"/>
                <a:ea typeface="DejaVu Sans"/>
              </a:rPr>
              <a:t>Инициатором появления праздника стал народный поэт Дагестана Расул Гамзатович Гамзатов. В 1965 году он написал стихотворение «Журавли»  (на родном языке – по-аварски).</a:t>
            </a:r>
            <a:endParaRPr/>
          </a:p>
          <a:p>
            <a:pPr>
              <a:lnSpc>
                <a:spcPct val="150000"/>
              </a:lnSpc>
            </a:pPr>
            <a:endParaRPr/>
          </a:p>
          <a:p>
            <a:pPr>
              <a:lnSpc>
                <a:spcPct val="150000"/>
              </a:lnSpc>
            </a:pPr>
            <a:endParaRPr/>
          </a:p>
          <a:p>
            <a:pPr>
              <a:lnSpc>
                <a:spcPct val="15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949</Words>
  <Application>Microsoft Office PowerPoint</Application>
  <PresentationFormat>Экран (4:3)</PresentationFormat>
  <Paragraphs>147</Paragraphs>
  <Slides>35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5</vt:i4>
      </vt:variant>
      <vt:variant>
        <vt:lpstr>Заголовки слайдов</vt:lpstr>
      </vt:variant>
      <vt:variant>
        <vt:i4>35</vt:i4>
      </vt:variant>
    </vt:vector>
  </HeadingPairs>
  <TitlesOfParts>
    <vt:vector size="46" baseType="lpstr">
      <vt:lpstr>Arial</vt:lpstr>
      <vt:lpstr>Calibri</vt:lpstr>
      <vt:lpstr>DejaVu Sans</vt:lpstr>
      <vt:lpstr>Monotype Corsiva</vt:lpstr>
      <vt:lpstr>StarSymbol</vt:lpstr>
      <vt:lpstr>Times New Roman</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УЧИТЕЛЬ</cp:lastModifiedBy>
  <cp:revision>1</cp:revision>
  <dcterms:modified xsi:type="dcterms:W3CDTF">2025-01-17T09:20:19Z</dcterms:modified>
</cp:coreProperties>
</file>