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2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1A0A0-F505-4D25-B159-F019CBC02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B2A65-3B78-47DC-B545-C029977BB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2D6818-0B6D-4E71-B5AC-877A47B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37D71-F3DB-4EFA-AB0A-2812BE36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03DE81-0B9D-4B3D-A1FD-A45BC269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1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4834D-FCE8-4640-812A-4586E3D1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C4B59A-753E-4C9A-895B-70087980B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171B10-F174-415F-9929-7DE67A91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2AF71C-7357-4937-ADF6-CED235DF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B89DDE-5DBD-4A6B-A47F-F42B9563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69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EE5393-F070-495B-B954-F4BC5DDA3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C20AEA-E881-4962-AF63-CFFC2549D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23DA55-168F-4D75-A165-C4A2C917F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619FA2-7FCA-445E-85FD-A90E9624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38F71E-02E5-460E-9225-35A4A25D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4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E2F02-5E93-4620-8964-A0B1455F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A9F38D-D605-44CE-A1AC-B999F3645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CA73C3-7470-4648-985E-27BC0FB9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38B31-DE66-4CFC-BE9C-34EA70AC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9BA2F-4E0B-49C3-8A19-3F68CC47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5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BE618-C192-4FB7-B696-D0A017408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4C9D6-6012-4D91-90C4-2709F16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AC4E1E-F022-40EA-8244-5C7CB2D7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6291D-4F6B-4317-A378-2C7D1C59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375CAB-3573-4FD2-9C21-93DC784E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1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A27F2-C6AF-4C9E-BBA1-A12E09CE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91A80-B0C4-49E1-B524-3CB5700A6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9F3488-7D3B-44A4-8B99-BA7B9B1BB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A2B39-3B02-43D1-877D-9083A072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FA4682-A873-40DA-BA09-46C65903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AE183-D459-4077-9673-69045343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51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7A7FC-50C7-40C4-935A-774979BB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01EAAA-B0A7-4AA6-851A-CA2772FF5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98B99F-1562-4010-A88F-FE28662E8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C3646C-B2D4-4F46-826C-9CA88CEA5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AEB88C-3B7C-43E4-8918-7F8E083F3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E1BB9-57FE-4724-8C11-DB6643F1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CE4580-A5F1-41B0-B0E1-6C5B391C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C379B-1070-461B-A665-65ED3149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5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D5C7D-B1D3-4FB9-9E93-111DB6E2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BFB8C8-9654-4029-B1B6-B8A679CA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C60D06-9E8C-447D-9580-DAD27B3B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39B0DD-55E1-4AAA-BDD6-4F25F2F1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DC895B-281C-4813-B591-634D46DB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F267DF-1208-4D5C-A7DE-BDE6F7D4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5B1C20-BE47-4873-BD0B-364A307E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48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5C5A7-880E-48E6-AE1D-74FCAE82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AE072D-7296-4AFC-99E4-202A67C9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167F85-C907-4583-8DD8-E9A96251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D8D5C-0B5D-4C4B-96E2-AD1DD13B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84BA1A-8EC8-4C87-938A-44730E94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A315DD-E184-4FD9-8FB4-CD3A5DE8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C652C-8714-457F-B6AE-8AE2221C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07FE16-9727-46AF-A619-7A8818734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2524E2-3185-419B-9E6B-A976379B3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3E1C15-2575-488D-BF96-3C35FC83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5DB411-72B0-4624-B03F-DDD6C137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E3DF39-8208-4BC3-8BDC-E1A6736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1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D94D2-1DED-4A26-99A5-80D9FF0F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45A00E-E111-4025-A496-7FF13B466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77488-8428-4DE8-B778-08C2680F2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E81DE-37BF-4BA6-878B-C35D664B5067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6FE79-ED1D-4B34-B618-D47B0017F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C6531-099C-4BA6-BA75-958C62D25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DFFEC-ED4E-40F9-86A6-C5CB9D2A2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70208E-FC2F-478A-BECB-9F042D2C1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95347E-4D7F-43E9-A790-CBF16299F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543697"/>
            <a:ext cx="3789405" cy="59964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875B29-BCFE-4E26-AA3E-3AE000D99B39}"/>
              </a:ext>
            </a:extLst>
          </p:cNvPr>
          <p:cNvSpPr/>
          <p:nvPr/>
        </p:nvSpPr>
        <p:spPr>
          <a:xfrm>
            <a:off x="3956180" y="1403171"/>
            <a:ext cx="766043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Дидактическая </a:t>
            </a:r>
            <a:r>
              <a:rPr lang="ru-RU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 </a:t>
            </a:r>
          </a:p>
          <a:p>
            <a:pPr algn="ctr"/>
            <a:r>
              <a:rPr lang="ru-RU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от 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Незнайки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«Давай - ка посчитаем»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5E652-7BBF-4802-8CD5-2816A930DCA0}"/>
              </a:ext>
            </a:extLst>
          </p:cNvPr>
          <p:cNvSpPr txBox="1"/>
          <p:nvPr/>
        </p:nvSpPr>
        <p:spPr>
          <a:xfrm>
            <a:off x="7677665" y="4901514"/>
            <a:ext cx="3491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Выполнила: воспитатель МБДОУ «Детский сад №37 «Искорка»</a:t>
            </a:r>
          </a:p>
          <a:p>
            <a:pPr algn="ctr"/>
            <a:r>
              <a:rPr lang="ru-RU" dirty="0" err="1"/>
              <a:t>Шилина</a:t>
            </a:r>
            <a:r>
              <a:rPr lang="ru-RU" dirty="0"/>
              <a:t> Альфия </a:t>
            </a:r>
            <a:r>
              <a:rPr lang="ru-RU" dirty="0" err="1"/>
              <a:t>Искандаровна</a:t>
            </a:r>
            <a:endParaRPr lang="ru-RU" dirty="0"/>
          </a:p>
        </p:txBody>
      </p:sp>
      <p:pic>
        <p:nvPicPr>
          <p:cNvPr id="3" name="uncharted-waters-20240423-slide">
            <a:hlinkClick r:id="" action="ppaction://media"/>
            <a:extLst>
              <a:ext uri="{FF2B5EF4-FFF2-40B4-BE49-F238E27FC236}">
                <a16:creationId xmlns:a16="http://schemas.microsoft.com/office/drawing/2014/main" id="{E35CBBBA-4837-45DF-ADDD-C937077ED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0218251" y="6022618"/>
            <a:ext cx="487363" cy="5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7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371DF4-97BE-4CAB-8CC0-6BFC74441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51DBF-9C25-4E8A-AD06-1C622FDDA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51" y="20750"/>
            <a:ext cx="6647215" cy="681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BEF41-E545-4D24-A8FF-80C75B4A6427}"/>
              </a:ext>
            </a:extLst>
          </p:cNvPr>
          <p:cNvSpPr txBox="1"/>
          <p:nvPr/>
        </p:nvSpPr>
        <p:spPr>
          <a:xfrm>
            <a:off x="4168638" y="4943278"/>
            <a:ext cx="690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3B436-AC51-4A81-BE7F-6E36480E999F}"/>
              </a:ext>
            </a:extLst>
          </p:cNvPr>
          <p:cNvSpPr txBox="1"/>
          <p:nvPr/>
        </p:nvSpPr>
        <p:spPr>
          <a:xfrm>
            <a:off x="6866368" y="4943278"/>
            <a:ext cx="466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87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CE730-54A4-48BB-819A-F1B2C56EF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58"/>
            <a:ext cx="12192000" cy="6887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BEE10B-8BEB-485F-ABC7-04E64B3D7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55" y="-29159"/>
            <a:ext cx="6596743" cy="6887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1AAB3D-213B-43C5-8D8C-1BC4E01C4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5" y="2456181"/>
            <a:ext cx="2107994" cy="3627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AFEDC4-A81F-4E68-88EC-220F1A25D834}"/>
              </a:ext>
            </a:extLst>
          </p:cNvPr>
          <p:cNvSpPr txBox="1"/>
          <p:nvPr/>
        </p:nvSpPr>
        <p:spPr>
          <a:xfrm>
            <a:off x="3264580" y="4947791"/>
            <a:ext cx="989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72BA9-BDD2-4DAB-BD8A-918D96FAA57F}"/>
              </a:ext>
            </a:extLst>
          </p:cNvPr>
          <p:cNvSpPr txBox="1"/>
          <p:nvPr/>
        </p:nvSpPr>
        <p:spPr>
          <a:xfrm>
            <a:off x="5253492" y="4947791"/>
            <a:ext cx="60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BE4841-8F97-42BF-8BE0-0399A908C6BA}"/>
              </a:ext>
            </a:extLst>
          </p:cNvPr>
          <p:cNvSpPr txBox="1"/>
          <p:nvPr/>
        </p:nvSpPr>
        <p:spPr>
          <a:xfrm>
            <a:off x="7378413" y="4947791"/>
            <a:ext cx="741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65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5A713C-D210-4BA3-989F-3410102C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BA1408-5C0A-49B3-88A3-2DFF535A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78" y="17669"/>
            <a:ext cx="6687312" cy="6857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DF379-6CCC-41A8-A3E9-2CFCD934A9CA}"/>
              </a:ext>
            </a:extLst>
          </p:cNvPr>
          <p:cNvSpPr txBox="1"/>
          <p:nvPr/>
        </p:nvSpPr>
        <p:spPr>
          <a:xfrm>
            <a:off x="3324305" y="5030169"/>
            <a:ext cx="667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7B58F-23C8-4AFD-BAD5-94D0E9F807B9}"/>
              </a:ext>
            </a:extLst>
          </p:cNvPr>
          <p:cNvSpPr txBox="1"/>
          <p:nvPr/>
        </p:nvSpPr>
        <p:spPr>
          <a:xfrm flipH="1">
            <a:off x="5253850" y="5028571"/>
            <a:ext cx="14548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F7D82-FE08-4004-AE1D-2C6858B6C17E}"/>
              </a:ext>
            </a:extLst>
          </p:cNvPr>
          <p:cNvSpPr txBox="1"/>
          <p:nvPr/>
        </p:nvSpPr>
        <p:spPr>
          <a:xfrm>
            <a:off x="7682708" y="5028571"/>
            <a:ext cx="840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811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048EDB-80FC-4E22-8AC5-E8220AD4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984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24F30-8EB0-435E-9DD0-DC3199F30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01" y="57969"/>
            <a:ext cx="6631156" cy="6800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36AB35-4CB3-41DD-8837-0ADBFBB4C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3" y="3122141"/>
            <a:ext cx="2627311" cy="3208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3CE7B4-8FA8-446E-89D1-4E31D2AF4C3C}"/>
              </a:ext>
            </a:extLst>
          </p:cNvPr>
          <p:cNvSpPr txBox="1"/>
          <p:nvPr/>
        </p:nvSpPr>
        <p:spPr>
          <a:xfrm>
            <a:off x="3724370" y="5132457"/>
            <a:ext cx="774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4EB95-D62A-4833-AA7F-6BF26E07D719}"/>
              </a:ext>
            </a:extLst>
          </p:cNvPr>
          <p:cNvSpPr txBox="1"/>
          <p:nvPr/>
        </p:nvSpPr>
        <p:spPr>
          <a:xfrm>
            <a:off x="6624734" y="5038531"/>
            <a:ext cx="6997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49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EB4068-4E84-4343-9A27-2E12A6F37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52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5DBE0E-9704-4EAE-B1CF-B13419463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65" y="9952"/>
            <a:ext cx="6677980" cy="6848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81E29-7A11-4FFB-AB40-81ACB92A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" y="2038633"/>
            <a:ext cx="2682139" cy="291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2985FE-F06A-4704-8AD0-F7669D49CBF3}"/>
              </a:ext>
            </a:extLst>
          </p:cNvPr>
          <p:cNvSpPr txBox="1"/>
          <p:nvPr/>
        </p:nvSpPr>
        <p:spPr>
          <a:xfrm>
            <a:off x="4027382" y="5047861"/>
            <a:ext cx="709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C30CF-1B6D-4D4A-BFDD-0E4BF2641766}"/>
              </a:ext>
            </a:extLst>
          </p:cNvPr>
          <p:cNvSpPr txBox="1"/>
          <p:nvPr/>
        </p:nvSpPr>
        <p:spPr>
          <a:xfrm>
            <a:off x="6819681" y="5047861"/>
            <a:ext cx="970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230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C99AFF-43A5-44FD-8068-25D20975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0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54432C-9685-4B45-B090-EE7D1276A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64" y="28896"/>
            <a:ext cx="6631328" cy="6800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37CF1A-8B79-486D-9244-1DE1DDE7BEF1}"/>
              </a:ext>
            </a:extLst>
          </p:cNvPr>
          <p:cNvSpPr txBox="1"/>
          <p:nvPr/>
        </p:nvSpPr>
        <p:spPr>
          <a:xfrm>
            <a:off x="4040447" y="5012486"/>
            <a:ext cx="1147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D62FD-5D09-408F-AD3F-D4AEADD053AE}"/>
              </a:ext>
            </a:extLst>
          </p:cNvPr>
          <p:cNvSpPr txBox="1"/>
          <p:nvPr/>
        </p:nvSpPr>
        <p:spPr>
          <a:xfrm>
            <a:off x="6845269" y="5085184"/>
            <a:ext cx="690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177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9925B-8E06-4A0F-8846-278E030A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45" y="0"/>
            <a:ext cx="1226975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54BDA-0D0B-4EDA-BF95-D26BD86F5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87" y="33053"/>
            <a:ext cx="6655453" cy="6824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B827EB-6874-49DD-9707-B4C350B7638D}"/>
              </a:ext>
            </a:extLst>
          </p:cNvPr>
          <p:cNvSpPr txBox="1"/>
          <p:nvPr/>
        </p:nvSpPr>
        <p:spPr>
          <a:xfrm>
            <a:off x="4038479" y="5050428"/>
            <a:ext cx="7651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57037-C67C-49E0-B7E1-F8391FC27EA1}"/>
              </a:ext>
            </a:extLst>
          </p:cNvPr>
          <p:cNvSpPr txBox="1"/>
          <p:nvPr/>
        </p:nvSpPr>
        <p:spPr>
          <a:xfrm>
            <a:off x="6992929" y="5050428"/>
            <a:ext cx="970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432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1391A6-C2E4-4614-A351-7042B280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BB71D-5CD7-442E-BF39-BBB8ACC4A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3" y="-16071"/>
            <a:ext cx="6612666" cy="68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B2275A-4D19-4602-8C2B-E262FF534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653"/>
            <a:ext cx="2462630" cy="215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4C36F-3AAD-4EA5-9E2B-99E7E6C76A2D}"/>
              </a:ext>
            </a:extLst>
          </p:cNvPr>
          <p:cNvSpPr txBox="1"/>
          <p:nvPr/>
        </p:nvSpPr>
        <p:spPr>
          <a:xfrm>
            <a:off x="3548278" y="5098412"/>
            <a:ext cx="755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1FFE0-5004-4AB1-9B58-44D2BC94C49E}"/>
              </a:ext>
            </a:extLst>
          </p:cNvPr>
          <p:cNvSpPr txBox="1"/>
          <p:nvPr/>
        </p:nvSpPr>
        <p:spPr>
          <a:xfrm>
            <a:off x="5618351" y="5098412"/>
            <a:ext cx="895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5AAA6-E73D-4A71-B595-3A6B028E1C0D}"/>
              </a:ext>
            </a:extLst>
          </p:cNvPr>
          <p:cNvSpPr txBox="1"/>
          <p:nvPr/>
        </p:nvSpPr>
        <p:spPr>
          <a:xfrm>
            <a:off x="7567173" y="5098412"/>
            <a:ext cx="755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304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BD6BD4-9D96-4BA8-B0A8-C318A794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73BFA8-6CC1-45E2-A4D2-C0EB429C8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45" y="0"/>
            <a:ext cx="6635707" cy="6804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2C4F72-2627-4136-8134-4D4711C81EC5}"/>
              </a:ext>
            </a:extLst>
          </p:cNvPr>
          <p:cNvSpPr txBox="1"/>
          <p:nvPr/>
        </p:nvSpPr>
        <p:spPr>
          <a:xfrm>
            <a:off x="3451393" y="4973837"/>
            <a:ext cx="783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95A5C-6FED-4FB0-9A9C-38C195C11247}"/>
              </a:ext>
            </a:extLst>
          </p:cNvPr>
          <p:cNvSpPr txBox="1"/>
          <p:nvPr/>
        </p:nvSpPr>
        <p:spPr>
          <a:xfrm>
            <a:off x="5585726" y="4898571"/>
            <a:ext cx="690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7DE8F-73D1-4986-8883-653F7575A112}"/>
              </a:ext>
            </a:extLst>
          </p:cNvPr>
          <p:cNvSpPr txBox="1"/>
          <p:nvPr/>
        </p:nvSpPr>
        <p:spPr>
          <a:xfrm>
            <a:off x="7956837" y="5083238"/>
            <a:ext cx="578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8071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47</Words>
  <Application>Microsoft Office PowerPoint</Application>
  <PresentationFormat>Широкоэкранный</PresentationFormat>
  <Paragraphs>27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 ПК</dc:creator>
  <cp:lastModifiedBy>Мой ПК</cp:lastModifiedBy>
  <cp:revision>17</cp:revision>
  <dcterms:created xsi:type="dcterms:W3CDTF">2024-12-23T09:30:40Z</dcterms:created>
  <dcterms:modified xsi:type="dcterms:W3CDTF">2024-12-23T13:15:26Z</dcterms:modified>
</cp:coreProperties>
</file>