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50AE-F847-472D-BDE8-E25346B66D95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F8F9-B6DF-4DC2-8DC7-A8F52F4A15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50AE-F847-472D-BDE8-E25346B66D95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F8F9-B6DF-4DC2-8DC7-A8F52F4A1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50AE-F847-472D-BDE8-E25346B66D95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F8F9-B6DF-4DC2-8DC7-A8F52F4A1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50AE-F847-472D-BDE8-E25346B66D95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F8F9-B6DF-4DC2-8DC7-A8F52F4A1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50AE-F847-472D-BDE8-E25346B66D95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020F8F9-B6DF-4DC2-8DC7-A8F52F4A1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50AE-F847-472D-BDE8-E25346B66D95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F8F9-B6DF-4DC2-8DC7-A8F52F4A1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50AE-F847-472D-BDE8-E25346B66D95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F8F9-B6DF-4DC2-8DC7-A8F52F4A1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50AE-F847-472D-BDE8-E25346B66D95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F8F9-B6DF-4DC2-8DC7-A8F52F4A1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50AE-F847-472D-BDE8-E25346B66D95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F8F9-B6DF-4DC2-8DC7-A8F52F4A1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50AE-F847-472D-BDE8-E25346B66D95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F8F9-B6DF-4DC2-8DC7-A8F52F4A1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50AE-F847-472D-BDE8-E25346B66D95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F8F9-B6DF-4DC2-8DC7-A8F52F4A1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8250AE-F847-472D-BDE8-E25346B66D95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20F8F9-B6DF-4DC2-8DC7-A8F52F4A1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86780" cy="4500594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Тема: «союз. Повторение и обобщение»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57683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Подготовила: </a:t>
            </a:r>
            <a:r>
              <a:rPr lang="ru-RU" dirty="0" smtClean="0"/>
              <a:t>С.Н. Николаева,</a:t>
            </a:r>
          </a:p>
          <a:p>
            <a:r>
              <a:rPr lang="ru-RU" dirty="0" smtClean="0"/>
              <a:t> учитель русского языка и литературы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428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именами каких выдающихся людей связан Мордовский край?</a:t>
            </a:r>
            <a:br>
              <a:rPr lang="ru-RU" dirty="0" smtClean="0"/>
            </a:br>
            <a:r>
              <a:rPr lang="en-US" dirty="0" smtClean="0"/>
              <a:t>[ </a:t>
            </a:r>
            <a:r>
              <a:rPr lang="ru-RU" dirty="0" smtClean="0"/>
              <a:t>О, О и О 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11" descr="Image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85968"/>
            <a:ext cx="2973805" cy="4572032"/>
          </a:xfrm>
          <a:noFill/>
          <a:ln/>
        </p:spPr>
      </p:pic>
      <p:pic>
        <p:nvPicPr>
          <p:cNvPr id="1026" name="Picture 2" descr="AU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0806" y="2357430"/>
            <a:ext cx="3163194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Светлана Николаевна\Рабочий стол\Рабочий стол. Света\анимация и рисунки\кнопки для гостевой книги\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928938"/>
            <a:ext cx="10668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наш посёлок назван Озёрный?</a:t>
            </a:r>
            <a:br>
              <a:rPr lang="ru-RU" dirty="0" smtClean="0"/>
            </a:br>
            <a:r>
              <a:rPr lang="en-US" dirty="0" smtClean="0"/>
              <a:t>[       ]</a:t>
            </a:r>
            <a:r>
              <a:rPr lang="ru-RU" dirty="0" smtClean="0"/>
              <a:t>, ( потому что…).</a:t>
            </a:r>
            <a:endParaRPr lang="ru-RU" dirty="0"/>
          </a:p>
        </p:txBody>
      </p:sp>
      <p:pic>
        <p:nvPicPr>
          <p:cNvPr id="2050" name="Picture 2" descr="C:\Documents and Settings\Светлана Николаевна\Рабочий стол\озёра\DSC002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714488"/>
            <a:ext cx="3643307" cy="2919685"/>
          </a:xfrm>
          <a:prstGeom prst="rect">
            <a:avLst/>
          </a:prstGeom>
          <a:noFill/>
        </p:spPr>
      </p:pic>
      <p:pic>
        <p:nvPicPr>
          <p:cNvPr id="2051" name="Picture 3" descr="C:\Documents and Settings\Светлана Николаевна\Рабочий стол\озёра\DSC00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60" y="1785926"/>
            <a:ext cx="4000558" cy="3143272"/>
          </a:xfrm>
          <a:prstGeom prst="rect">
            <a:avLst/>
          </a:prstGeom>
          <a:noFill/>
        </p:spPr>
      </p:pic>
      <p:pic>
        <p:nvPicPr>
          <p:cNvPr id="1026" name="Picture 2" descr="C:\Documents and Settings\Светлана Николаевна\Рабочий стол\озёра\DSC002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3873498" cy="2905124"/>
          </a:xfrm>
          <a:prstGeom prst="rect">
            <a:avLst/>
          </a:prstGeom>
          <a:noFill/>
        </p:spPr>
      </p:pic>
      <p:pic>
        <p:nvPicPr>
          <p:cNvPr id="1027" name="Picture 3" descr="C:\Documents and Settings\Светлана Николаевна\Рабочий стол\озёра\DSC002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43314"/>
            <a:ext cx="4000496" cy="2946794"/>
          </a:xfrm>
          <a:prstGeom prst="rect">
            <a:avLst/>
          </a:prstGeom>
          <a:noFill/>
        </p:spPr>
      </p:pic>
      <p:pic>
        <p:nvPicPr>
          <p:cNvPr id="1028" name="Picture 4" descr="C:\Documents and Settings\Светлана Николаевна\Рабочий стол\Рабочий стол. Света\анимация и рисунки\птицы и бабочки\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04"/>
            <a:ext cx="1740490" cy="1285884"/>
          </a:xfrm>
          <a:prstGeom prst="rect">
            <a:avLst/>
          </a:prstGeom>
          <a:noFill/>
        </p:spPr>
      </p:pic>
      <p:pic>
        <p:nvPicPr>
          <p:cNvPr id="1029" name="Picture 5" descr="C:\Documents and Settings\Светлана Николаевна\Рабочий стол\Рабочий стол. Света\анимация и рисунки\птицы и бабочки\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1" y="533540"/>
            <a:ext cx="1714480" cy="12666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0"/>
            <a:ext cx="5072098" cy="1428760"/>
          </a:xfrm>
        </p:spPr>
        <p:txBody>
          <a:bodyPr/>
          <a:lstStyle/>
          <a:p>
            <a:r>
              <a:rPr lang="ru-RU" dirty="0" smtClean="0"/>
              <a:t>«Полтава»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357298"/>
            <a:ext cx="4572000" cy="250033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Пирует Петр. И горд, и ясен.</a:t>
            </a:r>
            <a:br>
              <a:rPr lang="ru-RU" sz="3200" dirty="0" smtClean="0"/>
            </a:br>
            <a:r>
              <a:rPr lang="ru-RU" sz="3200" dirty="0" smtClean="0"/>
              <a:t>И славы полон взор его.</a:t>
            </a:r>
            <a:br>
              <a:rPr lang="ru-RU" sz="3200" dirty="0" smtClean="0"/>
            </a:br>
            <a:r>
              <a:rPr lang="ru-RU" sz="3200" dirty="0" smtClean="0"/>
              <a:t>И царский пир его прекрасен. </a:t>
            </a:r>
          </a:p>
          <a:p>
            <a:endParaRPr lang="ru-RU" dirty="0"/>
          </a:p>
        </p:txBody>
      </p:sp>
      <p:pic>
        <p:nvPicPr>
          <p:cNvPr id="4" name="Picture 7" descr="5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143224"/>
            <a:ext cx="4923339" cy="3714776"/>
          </a:xfrm>
          <a:prstGeom prst="rect">
            <a:avLst/>
          </a:prstGeom>
          <a:noFill/>
          <a:ln/>
        </p:spPr>
      </p:pic>
      <p:pic>
        <p:nvPicPr>
          <p:cNvPr id="2050" name="Picture 2" descr="C:\Documents and Settings\Светлана Николаевна\Рабочий стол\Рабочий стол. Света\анимация и рисунки\кнопки для гостевой книги\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7" y="686283"/>
            <a:ext cx="1857389" cy="1791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ЗАДАНИЕ: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1.</a:t>
            </a:r>
            <a:r>
              <a:rPr lang="en-US" sz="6000" dirty="0" smtClean="0"/>
              <a:t>[       ]</a:t>
            </a:r>
            <a:r>
              <a:rPr lang="ru-RU" sz="6000" dirty="0" smtClean="0"/>
              <a:t>, а </a:t>
            </a:r>
            <a:r>
              <a:rPr lang="en-US" sz="6000" dirty="0" smtClean="0"/>
              <a:t>[      ].</a:t>
            </a:r>
          </a:p>
          <a:p>
            <a:pPr>
              <a:buNone/>
            </a:pPr>
            <a:r>
              <a:rPr lang="ru-RU" sz="6000" dirty="0" smtClean="0"/>
              <a:t>2.</a:t>
            </a:r>
            <a:r>
              <a:rPr lang="en-US" sz="6000" dirty="0" smtClean="0"/>
              <a:t>[       ]</a:t>
            </a:r>
            <a:r>
              <a:rPr lang="ru-RU" sz="6000" dirty="0" smtClean="0"/>
              <a:t>,  (потому что).</a:t>
            </a:r>
          </a:p>
          <a:p>
            <a:pPr>
              <a:buNone/>
            </a:pPr>
            <a:r>
              <a:rPr lang="ru-RU" sz="6000" dirty="0" smtClean="0"/>
              <a:t>3.</a:t>
            </a:r>
            <a:r>
              <a:rPr lang="en-US" sz="6000" dirty="0" smtClean="0"/>
              <a:t>[       </a:t>
            </a:r>
            <a:r>
              <a:rPr lang="ru-RU" sz="6000" dirty="0" smtClean="0"/>
              <a:t>и       </a:t>
            </a:r>
            <a:r>
              <a:rPr lang="en-US" sz="6000" dirty="0" smtClean="0"/>
              <a:t>].</a:t>
            </a:r>
            <a:r>
              <a:rPr lang="ru-RU" sz="6000" dirty="0" smtClean="0"/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1714480" y="4071942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=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571868" y="4071942"/>
            <a:ext cx="71438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=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ЗАДАНИЕ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026" name="Picture 2" descr="C:\Documents and Settings\Светлана Николаевна\Рабочий стол\Уроки по русскому языку\обои\море\106828966319014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3" y="1714488"/>
            <a:ext cx="9134167" cy="5143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200024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Неожиданно набежала туча.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ЗАДАНИЕ: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143932" cy="55721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 </a:t>
            </a:r>
            <a:r>
              <a:rPr lang="ru-RU" sz="3200" dirty="0" smtClean="0"/>
              <a:t>1) Огонь в лампе потускнел, но через секунду снова разгорелся. </a:t>
            </a:r>
          </a:p>
          <a:p>
            <a:pPr>
              <a:buNone/>
            </a:pPr>
            <a:r>
              <a:rPr lang="ru-RU" sz="3200" i="1" dirty="0" smtClean="0"/>
              <a:t>      (М. Горький) 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  2) Листья то косо летели по ветру, то отвесно ложились в сырую траву. </a:t>
            </a:r>
          </a:p>
          <a:p>
            <a:pPr>
              <a:buNone/>
            </a:pPr>
            <a:r>
              <a:rPr lang="ru-RU" sz="3200" i="1" dirty="0" smtClean="0"/>
              <a:t>      (К. Паустовский)</a:t>
            </a:r>
          </a:p>
          <a:p>
            <a:pPr>
              <a:buNone/>
            </a:pPr>
            <a:r>
              <a:rPr lang="ru-RU" sz="3200" dirty="0" smtClean="0"/>
              <a:t>      3) Несмотря на то что меня осыпает дождевыми каплями, я рву мокрые ветки распустившейся черёмухи и упиваюсь их чудным запахом. </a:t>
            </a:r>
            <a:r>
              <a:rPr lang="ru-RU" sz="3200" i="1" dirty="0" smtClean="0"/>
              <a:t>(Л.Н. Толстой)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4) Возьми на час терпенья, чтобы квартет в порядок наш </a:t>
            </a:r>
            <a:r>
              <a:rPr lang="ru-RU" sz="3200" dirty="0" err="1" smtClean="0"/>
              <a:t>привесть</a:t>
            </a:r>
            <a:r>
              <a:rPr lang="ru-RU" sz="3200" dirty="0" smtClean="0"/>
              <a:t>. (И.Крылов)</a:t>
            </a:r>
            <a:r>
              <a:rPr lang="ru-RU" sz="3200" i="1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5) Незнакомец был невысок ростом, зато плечист. </a:t>
            </a:r>
            <a:r>
              <a:rPr lang="ru-RU" sz="3200" i="1" dirty="0" smtClean="0"/>
              <a:t>(А. </a:t>
            </a:r>
            <a:r>
              <a:rPr lang="ru-RU" sz="3200" i="1" dirty="0" err="1" smtClean="0"/>
              <a:t>Мусатов</a:t>
            </a:r>
            <a:r>
              <a:rPr lang="ru-RU" sz="3200" i="1" dirty="0" smtClean="0"/>
              <a:t>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6) Если за день ничему не научишься, значит, весь день шел назад.</a:t>
            </a:r>
            <a:r>
              <a:rPr lang="ru-RU" sz="3200" i="1" dirty="0" smtClean="0"/>
              <a:t> (Пословица)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7) Как вчера, так и сегодня стоит теплая погода.</a:t>
            </a:r>
            <a:br>
              <a:rPr lang="ru-RU" sz="3200" dirty="0" smtClean="0"/>
            </a:br>
            <a:r>
              <a:rPr lang="ru-RU" sz="3200" dirty="0" smtClean="0"/>
              <a:t>8) Или бури завываньем ты, мой друг, утомлена, или дремлешь под журчаньем своего веретена? </a:t>
            </a:r>
            <a:r>
              <a:rPr lang="ru-RU" sz="3200" i="1" dirty="0" smtClean="0"/>
              <a:t>(А. Пушкин)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9) Все мы должны любить своё отечество, потому что здесь мы получили жизнь, впервые увидели свет. </a:t>
            </a:r>
            <a:r>
              <a:rPr lang="ru-RU" sz="3200" i="1" dirty="0" smtClean="0"/>
              <a:t>(А. Толстой)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10) Касьян не шевельнулся, пока я не поднял коростеля. </a:t>
            </a:r>
            <a:r>
              <a:rPr lang="ru-RU" sz="3200" i="1" dirty="0" smtClean="0"/>
              <a:t>(И. Тургенев)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11) Я знаю, что ты хочешь поговорить со мной. </a:t>
            </a:r>
            <a:r>
              <a:rPr lang="ru-RU" sz="3200" i="1" dirty="0" smtClean="0"/>
              <a:t>(А. Чехов)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 </a:t>
            </a:r>
          </a:p>
          <a:p>
            <a:pPr>
              <a:buNone/>
            </a:pP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70916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Сочинительные         Подчинительные</a:t>
            </a:r>
          </a:p>
          <a:p>
            <a:pPr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           союзы                          союзы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то-то                                           несмотря на то что</a:t>
            </a:r>
          </a:p>
          <a:p>
            <a:pPr>
              <a:buNone/>
            </a:pPr>
            <a:r>
              <a:rPr lang="ru-RU" dirty="0" smtClean="0"/>
              <a:t>     зато                                             чтобы</a:t>
            </a:r>
          </a:p>
          <a:p>
            <a:pPr>
              <a:buNone/>
            </a:pPr>
            <a:r>
              <a:rPr lang="ru-RU" dirty="0" smtClean="0"/>
              <a:t>     или-или                                      если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как-так</a:t>
            </a:r>
            <a:r>
              <a:rPr lang="ru-RU" dirty="0" smtClean="0"/>
              <a:t> и                                    потому что</a:t>
            </a:r>
          </a:p>
          <a:p>
            <a:pPr>
              <a:buNone/>
            </a:pPr>
            <a:r>
              <a:rPr lang="ru-RU" dirty="0" smtClean="0"/>
              <a:t>      но                                               пока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что                            </a:t>
            </a:r>
          </a:p>
          <a:p>
            <a:pPr>
              <a:buNone/>
            </a:pPr>
            <a:r>
              <a:rPr lang="ru-RU" sz="3600" dirty="0" smtClean="0"/>
              <a:t>                                         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Союз                      Местоимение</a:t>
            </a:r>
            <a:br>
              <a:rPr lang="ru-RU" dirty="0" smtClean="0"/>
            </a:br>
            <a:r>
              <a:rPr lang="ru-RU" dirty="0" smtClean="0"/>
              <a:t>                              или наречие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Нельзя поставить вопрос.</a:t>
            </a:r>
          </a:p>
          <a:p>
            <a:r>
              <a:rPr lang="ru-RU" dirty="0" smtClean="0"/>
              <a:t>Союзы не являются членами предложения.</a:t>
            </a:r>
          </a:p>
          <a:p>
            <a:r>
              <a:rPr lang="ru-RU" dirty="0" smtClean="0"/>
              <a:t>Союзы пишутся слитно.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Можно поставить вопрос к местоимению или наречию.</a:t>
            </a:r>
          </a:p>
          <a:p>
            <a:r>
              <a:rPr lang="ru-RU" dirty="0" smtClean="0"/>
              <a:t>Местоимения и наречия являются членами предложения.</a:t>
            </a:r>
          </a:p>
          <a:p>
            <a:r>
              <a:rPr lang="ru-RU" dirty="0" smtClean="0"/>
              <a:t>Местоимения и наречия с частицами Же, Бы и предлогами пишутся раздельно.</a:t>
            </a:r>
            <a:endParaRPr lang="ru-RU" dirty="0"/>
          </a:p>
        </p:txBody>
      </p:sp>
      <p:pic>
        <p:nvPicPr>
          <p:cNvPr id="1026" name="Picture 2" descr="C:\Documents and Settings\Светлана Николаевна\Рабочий стол\анимашки\анимашки\book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313" y="4500570"/>
            <a:ext cx="2104173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Задание: </a:t>
            </a:r>
            <a:r>
              <a:rPr lang="ru-RU" sz="4400" dirty="0" smtClean="0"/>
              <a:t>комментированное письмо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686296"/>
          </a:xfrm>
        </p:spPr>
        <p:txBody>
          <a:bodyPr/>
          <a:lstStyle/>
          <a:p>
            <a:r>
              <a:rPr lang="ru-RU" dirty="0" smtClean="0"/>
              <a:t>1. Что же </a:t>
            </a:r>
            <a:r>
              <a:rPr lang="ru-RU" dirty="0" err="1" smtClean="0"/>
              <a:t>к_сается</a:t>
            </a:r>
            <a:r>
              <a:rPr lang="ru-RU" dirty="0" smtClean="0"/>
              <a:t> </a:t>
            </a:r>
            <a:r>
              <a:rPr lang="ru-RU" dirty="0" err="1" smtClean="0"/>
              <a:t>розовеющ_го</a:t>
            </a:r>
            <a:r>
              <a:rPr lang="ru-RU" dirty="0" smtClean="0"/>
              <a:t> луча </a:t>
            </a:r>
            <a:r>
              <a:rPr lang="ru-RU" dirty="0" err="1" smtClean="0"/>
              <a:t>сол_ца</a:t>
            </a:r>
            <a:r>
              <a:rPr lang="ru-RU" dirty="0" smtClean="0"/>
              <a:t>, то я то(же) </a:t>
            </a:r>
            <a:r>
              <a:rPr lang="ru-RU" dirty="0" err="1" smtClean="0"/>
              <a:t>увид_л</a:t>
            </a:r>
            <a:r>
              <a:rPr lang="ru-RU" dirty="0" smtClean="0"/>
              <a:t> его (</a:t>
            </a:r>
            <a:r>
              <a:rPr lang="ru-RU" dirty="0" err="1" smtClean="0"/>
              <a:t>н_</a:t>
            </a:r>
            <a:r>
              <a:rPr lang="ru-RU" dirty="0" smtClean="0"/>
              <a:t>)сколько дней спустя (в)близи Парижа. </a:t>
            </a:r>
            <a:r>
              <a:rPr lang="ru-RU" i="1" dirty="0" smtClean="0"/>
              <a:t>(К. Паустовский)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Убранство комнат так(же) (не)</a:t>
            </a:r>
            <a:r>
              <a:rPr lang="ru-RU" dirty="0" err="1" smtClean="0"/>
              <a:t>отл_чалось</a:t>
            </a:r>
            <a:r>
              <a:rPr lang="ru-RU" dirty="0" smtClean="0"/>
              <a:t> особым </a:t>
            </a:r>
            <a:r>
              <a:rPr lang="ru-RU" dirty="0" err="1" smtClean="0"/>
              <a:t>к_мфортом</a:t>
            </a:r>
            <a:r>
              <a:rPr lang="ru-RU" dirty="0" smtClean="0"/>
              <a:t>; даже полы были (не)</a:t>
            </a:r>
            <a:r>
              <a:rPr lang="ru-RU" dirty="0" err="1" smtClean="0"/>
              <a:t>окраше_ые</a:t>
            </a:r>
            <a:r>
              <a:rPr lang="ru-RU" dirty="0" smtClean="0"/>
              <a:t>, (за)то всё </a:t>
            </a:r>
            <a:r>
              <a:rPr lang="ru-RU" dirty="0" err="1" smtClean="0"/>
              <a:t>бл_стало</a:t>
            </a:r>
            <a:r>
              <a:rPr lang="ru-RU" dirty="0" smtClean="0"/>
              <a:t> </a:t>
            </a:r>
            <a:r>
              <a:rPr lang="ru-RU" dirty="0" err="1" smtClean="0"/>
              <a:t>ч_стотой</a:t>
            </a:r>
            <a:r>
              <a:rPr lang="ru-RU" dirty="0" smtClean="0"/>
              <a:t>. (Ф. Достоевский)</a:t>
            </a:r>
            <a:br>
              <a:rPr lang="ru-RU" dirty="0" smtClean="0"/>
            </a:br>
            <a:r>
              <a:rPr lang="ru-RU" dirty="0" smtClean="0"/>
              <a:t>3. Мы закрыли </a:t>
            </a:r>
            <a:r>
              <a:rPr lang="ru-RU" dirty="0" err="1" smtClean="0"/>
              <a:t>стекля_ую</a:t>
            </a:r>
            <a:r>
              <a:rPr lang="ru-RU" dirty="0" smtClean="0"/>
              <a:t> дверь на </a:t>
            </a:r>
            <a:r>
              <a:rPr lang="ru-RU" dirty="0" err="1" smtClean="0"/>
              <a:t>б_лкон</a:t>
            </a:r>
            <a:r>
              <a:rPr lang="ru-RU" dirty="0" smtClean="0"/>
              <a:t>, что(бы) из сада (не) несло жаром</a:t>
            </a:r>
            <a:endParaRPr lang="ru-RU" dirty="0"/>
          </a:p>
        </p:txBody>
      </p:sp>
      <p:pic>
        <p:nvPicPr>
          <p:cNvPr id="3074" name="Picture 2" descr="C:\Documents and Settings\Светлана Николаевна\Рабочий стол\анимашки\анимашки\book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500702"/>
            <a:ext cx="11430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b="1" i="1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b="1" i="1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b="1" i="1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b="1" i="1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b="1" i="1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b="1" i="1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b="1" i="1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b="1" i="1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sz="2000" b="1" i="1">
              <a:solidFill>
                <a:srgbClr val="990000"/>
              </a:solidFill>
            </a:endParaRPr>
          </a:p>
        </p:txBody>
      </p:sp>
      <p:pic>
        <p:nvPicPr>
          <p:cNvPr id="6" name="Picture 36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0" y="1588"/>
            <a:ext cx="9207500" cy="6856412"/>
          </a:xfrm>
          <a:prstGeom prst="rect">
            <a:avLst/>
          </a:prstGeom>
          <a:noFill/>
        </p:spPr>
      </p:pic>
      <p:pic>
        <p:nvPicPr>
          <p:cNvPr id="8" name="Picture 38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57166"/>
            <a:ext cx="2627312" cy="2781300"/>
          </a:xfrm>
          <a:prstGeom prst="rect">
            <a:avLst/>
          </a:prstGeom>
          <a:noFill/>
        </p:spPr>
      </p:pic>
      <p:pic>
        <p:nvPicPr>
          <p:cNvPr id="9" name="Picture 48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571612"/>
            <a:ext cx="2160588" cy="2592387"/>
          </a:xfrm>
          <a:prstGeom prst="rect">
            <a:avLst/>
          </a:prstGeom>
          <a:noFill/>
        </p:spPr>
      </p:pic>
      <p:pic>
        <p:nvPicPr>
          <p:cNvPr id="10" name="Picture 46" descr="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1975" y="0"/>
            <a:ext cx="2232025" cy="2520950"/>
          </a:xfrm>
          <a:prstGeom prst="rect">
            <a:avLst/>
          </a:prstGeom>
          <a:noFill/>
        </p:spPr>
      </p:pic>
      <p:pic>
        <p:nvPicPr>
          <p:cNvPr id="11" name="Picture 47" descr="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801813" cy="2781300"/>
          </a:xfrm>
          <a:prstGeom prst="rect">
            <a:avLst/>
          </a:prstGeom>
          <a:noFill/>
        </p:spPr>
      </p:pic>
      <p:pic>
        <p:nvPicPr>
          <p:cNvPr id="12" name="Picture 37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781300"/>
            <a:ext cx="4572000" cy="40767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3214686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Для чего необходимо беречь богатства нашего родного края?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[         ]</a:t>
            </a:r>
            <a:r>
              <a:rPr lang="ru-RU" dirty="0" smtClean="0">
                <a:solidFill>
                  <a:srgbClr val="FF0000"/>
                </a:solidFill>
              </a:rPr>
              <a:t> , ( для того чтобы).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Светлана Николаевна\Рабочий стол\Рабочий стол. Света\анимация и рисунки\птицы и бабочки\9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44" y="2857496"/>
            <a:ext cx="838200" cy="63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403</TotalTime>
  <Words>207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Тема: «союз. Повторение и обобщение»</vt:lpstr>
      <vt:lpstr>«Полтава»</vt:lpstr>
      <vt:lpstr>ЗАДАНИЕ:</vt:lpstr>
      <vt:lpstr>ЗАДАНИЕ:</vt:lpstr>
      <vt:lpstr>ЗАДАНИЕ:</vt:lpstr>
      <vt:lpstr>Презентация PowerPoint</vt:lpstr>
      <vt:lpstr>Союз                      Местоимение                               или наречие</vt:lpstr>
      <vt:lpstr>Задание: комментированное письмо</vt:lpstr>
      <vt:lpstr>Презентация PowerPoint</vt:lpstr>
      <vt:lpstr>С именами каких выдающихся людей связан Мордовский край? [ О, О и О ].</vt:lpstr>
      <vt:lpstr>Почему наш посёлок назван Озёрный? [       ], ( потому что…).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«союз. Повторение и обобщение </dc:title>
  <dc:creator>Светлана Николаевна</dc:creator>
  <cp:lastModifiedBy>Пользователь</cp:lastModifiedBy>
  <cp:revision>51</cp:revision>
  <dcterms:created xsi:type="dcterms:W3CDTF">2009-01-22T10:32:43Z</dcterms:created>
  <dcterms:modified xsi:type="dcterms:W3CDTF">2024-12-16T11:35:30Z</dcterms:modified>
</cp:coreProperties>
</file>