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1" r:id="rId6"/>
    <p:sldId id="258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E7C4E-AFA7-42C5-8664-BC104E892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2E28F4-6C33-49D9-B21D-2B183EDC8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E414-B0C6-4333-9593-AE22D57A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95437D-124A-4F6A-9E6B-1702B7F2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D8DB1-F741-4448-90F3-1EE201EF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6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C0E04-347D-4899-A2B8-C9AA6E8B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A871D6-21D8-49B7-8B94-53DCA0DB8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AAADB-5E03-4259-AE7A-6633D10B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6CC86-F788-417C-BD6A-CD50B33D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E7A87-F6EA-4B3C-A0F3-476257DA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4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9EF7A7-F645-4362-A903-76BD9C23B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508EA6-061C-46C1-8E6E-7A9E220E7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F929DA-A6F8-4D53-B6D3-544B70E5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C12CF-D9D3-48D3-B22B-C23A27A8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7A72C-BD7C-4BD3-B896-94A61D7C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9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E3F07-039B-421F-B80D-CF19346C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16240-B830-456E-89B3-2636FCB38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1170D-4A25-4F25-A473-DB5302D4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6AF05-6E6F-4256-A2A4-7CE5E528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2AE16-2841-4347-9ABB-096B5A07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0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985E0-EEFD-4B20-A810-274F13A2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EE5351-FD7E-44DE-BE1F-BD19BF0AA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A0036-82AF-4AC7-95B3-D01A6C41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F3CA3-5900-4DA1-AEC2-875F8C12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1D9D32-4D89-47BA-BF7F-A5764180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4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94203-ACA1-429C-A83F-2886887E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DA804-4B88-4434-831F-BF592A157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2ABD2C-FE36-4E17-8667-5FB39620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BC5BFA-7573-4299-A9A8-6D39463B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224DAE-DD4F-44BF-AC4F-F80BAC49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0C1317-7924-4C3B-942B-D24ABABF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95D2E-3131-40EF-873F-148B83CB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87AE40-5CC9-4387-B595-25D3BABA9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86191B-DE2B-49A5-AB13-D24439193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773EA4-AC34-4C3C-B461-9997F332B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8F362A-19A3-4BC4-92A4-9E8E94D3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76A299-978C-4DB1-98C9-A1AE8A13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F94204-0982-4E0B-A3DE-05FCF83F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6EF109-9235-4B76-8344-051E57DF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7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12631-C63E-4EFB-B100-E9F18BAC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C78EB6-7F5C-4CB6-8998-EE7DE946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31B5F3-2C67-4694-AC1D-00793651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1DBC07-FCDB-478B-BF26-4494B06B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B4ECE4-4468-4945-AEAA-58D82284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85050A-055B-4EC8-BE08-30C6DD1E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B760C-E9A2-4A10-B068-A4210C7D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4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E21A-750E-42D2-9136-7C8EF36F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2BC5F-FEAE-4E8C-AF25-11FA8C684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A5886C-7848-46B1-8D0F-0084866B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864240-59FB-44CC-B8CD-97833ED5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44B092-5965-45C1-9996-77C22A95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EA5FC0-B2F9-4595-A171-7CC04882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3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5A94E-62EE-41F2-B07E-30BB81CB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198D7E-4090-48F2-ACC2-04D155865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AC5E1-6195-46AD-8477-0D835029D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E67850-2AA5-4D25-82BD-95660BA7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EA0CF5-65B4-492B-9570-CA0FD823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652253-E008-440D-9BD4-F67AA65E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3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FFCB1-1B07-4B1E-81DA-142CC50A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4D17DE-4E8F-44BE-97A8-85CC0BD4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918278-E96E-4A73-AB9D-8625D6D60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7D4F5-380F-4488-8010-FA65C61B4F32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E8C07-DE6D-48D4-91C6-5C2F7E864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1CE1F-267C-492B-9462-A63D20CAD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94A62-19F1-412F-A302-BF1A53CD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5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A2663-9F1C-442C-B6EB-B38638237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8E6B1F-EFA1-44A9-8FFF-D81182B5B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428A6E-EC5E-4658-B1B1-139EA5491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7E20-43D9-4113-BA44-DCC1258A2DAA}"/>
              </a:ext>
            </a:extLst>
          </p:cNvPr>
          <p:cNvSpPr txBox="1"/>
          <p:nvPr/>
        </p:nvSpPr>
        <p:spPr>
          <a:xfrm>
            <a:off x="1411550" y="106533"/>
            <a:ext cx="798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 детский сад комбинированного вида №3 города Данкова Липецкой области.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4CF5D-222D-4AF0-8874-D63471C3687E}"/>
              </a:ext>
            </a:extLst>
          </p:cNvPr>
          <p:cNvSpPr txBox="1"/>
          <p:nvPr/>
        </p:nvSpPr>
        <p:spPr>
          <a:xfrm>
            <a:off x="2956264" y="1873188"/>
            <a:ext cx="5956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«</a:t>
            </a:r>
            <a:r>
              <a:rPr lang="ru-RU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916BE-1F01-495B-9E38-4CA892697843}"/>
              </a:ext>
            </a:extLst>
          </p:cNvPr>
          <p:cNvSpPr txBox="1"/>
          <p:nvPr/>
        </p:nvSpPr>
        <p:spPr>
          <a:xfrm>
            <a:off x="7785716" y="4934634"/>
            <a:ext cx="4140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Деева Татьяна Николаевна </a:t>
            </a:r>
          </a:p>
        </p:txBody>
      </p:sp>
    </p:spTree>
    <p:extLst>
      <p:ext uri="{BB962C8B-B14F-4D97-AF65-F5344CB8AC3E}">
        <p14:creationId xmlns:p14="http://schemas.microsoft.com/office/powerpoint/2010/main" val="9747909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73B7-38A0-42D7-9899-AEB0312F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B25A348-E422-42D6-8450-FF4F55C6D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13" y="1825625"/>
            <a:ext cx="3006774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53C285-8768-4835-ABFB-290AE29D3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B10C3-559A-4614-B173-04A419272D3E}"/>
              </a:ext>
            </a:extLst>
          </p:cNvPr>
          <p:cNvSpPr txBox="1"/>
          <p:nvPr/>
        </p:nvSpPr>
        <p:spPr>
          <a:xfrm>
            <a:off x="132427" y="381575"/>
            <a:ext cx="4492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человека есть Родина. Это страна, где он родился. Мы граждане России, наша Родина — Российская Федерация. Россия — самая большая страна в мире. Россия — самая большая страна в мире. Её площадь — более 17 миллионов км². Она расположена на материке Евразия и лежит в двух частях света. Наше государство граничит сразу с 18 странами. </a:t>
            </a:r>
            <a:b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Москва — столица Российской Федерации, главный город страны и одновременно самый крупный. Здесь работают Правительство и Президент России.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B8ED61-3228-447B-AE2C-4DFE34705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94" y="1240461"/>
            <a:ext cx="3226731" cy="466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48425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E09DEA-F4E6-4D10-95F1-836E2098F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206" cy="821480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AE3ADB-F03D-4C57-9646-07A9D127F6D6}"/>
              </a:ext>
            </a:extLst>
          </p:cNvPr>
          <p:cNvSpPr txBox="1"/>
          <p:nvPr/>
        </p:nvSpPr>
        <p:spPr>
          <a:xfrm>
            <a:off x="563733" y="1794388"/>
            <a:ext cx="622324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l"/>
            <a:r>
              <a:rPr lang="ru-RU" sz="280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узнал, что у меня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l"/>
            <a:r>
              <a:rPr lang="ru-RU" sz="180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узнал, что у меня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l"/>
            <a:r>
              <a:rPr lang="ru-RU" sz="180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Есть огромная семья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l"/>
            <a:r>
              <a:rPr lang="ru-RU" sz="180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тропинка и лесок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l"/>
            <a:r>
              <a:rPr lang="ru-RU" sz="180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поле каждый колосок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l"/>
            <a:r>
              <a:rPr lang="ru-RU" sz="180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Речка, небо голубое —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l"/>
            <a:r>
              <a:rPr lang="ru-RU" sz="180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 мое родное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l"/>
            <a:r>
              <a:rPr lang="ru-RU" sz="180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Родина моя,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l"/>
            <a:r>
              <a:rPr lang="ru-RU" sz="180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Всех люблю на свете я!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l"/>
            <a:r>
              <a:rPr lang="ru-RU" sz="18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Автор: Орлов В.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6E607D-CBE0-4BC1-9B77-F6CB34D8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99" y="1358284"/>
            <a:ext cx="7166261" cy="47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95906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E3D6-3230-42FF-84C2-FB096CDC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159CC7E-7DA6-41E2-A9D1-B4BCA986E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59" y="1825625"/>
            <a:ext cx="7742881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0EB95B-9A9D-466F-880C-2F4175D12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F8244-A447-46AA-B347-2D01F387E6D5}"/>
              </a:ext>
            </a:extLst>
          </p:cNvPr>
          <p:cNvSpPr txBox="1"/>
          <p:nvPr/>
        </p:nvSpPr>
        <p:spPr>
          <a:xfrm>
            <a:off x="541637" y="612714"/>
            <a:ext cx="4593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государства-высшее должностное лицо страны, руководитель.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Президентом нашей страны является Владимир Владимирович Путин.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4FA3-C2D2-427D-929C-C5811DBB461D}"/>
              </a:ext>
            </a:extLst>
          </p:cNvPr>
          <p:cNvSpPr txBox="1"/>
          <p:nvPr/>
        </p:nvSpPr>
        <p:spPr>
          <a:xfrm>
            <a:off x="1910281" y="3988931"/>
            <a:ext cx="2100404" cy="267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D098990-766F-420F-85C6-7AA5116F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53" y="2046935"/>
            <a:ext cx="302542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наш энергичный,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он отлично!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народу помогает,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во все дела вникает.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Помнит воинов-бойцов,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Наших дедов и отцов,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забыл о молодежи,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гарант свобод, надежен.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Любит маленьких детей —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на земле светлей,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жизнь полней и краше,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— будущее наше!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36348F-84B9-433C-BA3E-A63E8B8CC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63" y="1688566"/>
            <a:ext cx="7902466" cy="44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97749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1F196-D2FA-43C3-82BD-F7E99D18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30AC34A-728D-447D-9EBA-7782E41FC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7EDC0B-FDD4-4E3B-8DEB-D4758C1A0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D41F6-9B89-40EF-BEF3-89A91324CC14}"/>
              </a:ext>
            </a:extLst>
          </p:cNvPr>
          <p:cNvSpPr txBox="1"/>
          <p:nvPr/>
        </p:nvSpPr>
        <p:spPr>
          <a:xfrm>
            <a:off x="953609" y="830877"/>
            <a:ext cx="4492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главный орган человека-его сердце. Сердце нашей Родины-её столица, город Москва, а сердце Москвы-Московский Кремль.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Кремля находятся уникальные памятники истории и культуры.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371B00-5C46-46AD-BF92-512EB5B1D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2" y="2770303"/>
            <a:ext cx="5450262" cy="4087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A714E7-42D4-45C3-9D26-9D569462D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89" y="2367306"/>
            <a:ext cx="7271733" cy="44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971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17755-43BA-4BC0-8039-EAAFEEA8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C5A4C50-FB60-44EF-A945-AB6B38591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10" y="1825625"/>
            <a:ext cx="6383380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507024-FCDF-4AE7-8313-4C2928959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570FCC-B337-4945-A2EB-4C7B4EBC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76" y="932156"/>
            <a:ext cx="7058724" cy="481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F322BE-5CAF-4C56-BEE4-29889F3989DB}"/>
              </a:ext>
            </a:extLst>
          </p:cNvPr>
          <p:cNvSpPr txBox="1"/>
          <p:nvPr/>
        </p:nvSpPr>
        <p:spPr>
          <a:xfrm>
            <a:off x="1216240" y="747490"/>
            <a:ext cx="41725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Флаг-государственный символ страны. Флаг объединяет жителей страны, служит опознавательным знаком государства.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состоит из трех полос: белой вверху, синей посередине и красной внизу.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обозначает чистоту, мир, синий-верность и правду, а красный отвагу и любовь.</a:t>
            </a:r>
          </a:p>
        </p:txBody>
      </p:sp>
    </p:spTree>
    <p:extLst>
      <p:ext uri="{BB962C8B-B14F-4D97-AF65-F5344CB8AC3E}">
        <p14:creationId xmlns:p14="http://schemas.microsoft.com/office/powerpoint/2010/main" val="348836336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89A0E-045B-44E6-9B49-6ABD4789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EAB01C0-DD61-4318-9BF8-5BA9608C2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EDE591-C79D-4BFA-B6B0-B5A27C84A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75312-130C-4F89-A80E-8942F1D52FE9}"/>
              </a:ext>
            </a:extLst>
          </p:cNvPr>
          <p:cNvSpPr txBox="1"/>
          <p:nvPr/>
        </p:nvSpPr>
        <p:spPr>
          <a:xfrm>
            <a:off x="575299" y="1027906"/>
            <a:ext cx="4284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Гимн-это торжественное, величественное музыкальное произведение, музыкальный символ страны.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 слушают внимательно, не отвлекаясь, стоя, показывая этим свое уважение к стране и ее гимну. Мужчины при этом снимают головные уборы.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 звучит при поднятии Государственного флага России, он звучит во время воинских парадов, перед началом спортивных состязаний.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Новый год начинается с гимна!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76344A-5497-40A7-9434-DF4786672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53" y="365125"/>
            <a:ext cx="6249880" cy="6249880"/>
          </a:xfrm>
          <a:prstGeom prst="rect">
            <a:avLst/>
          </a:prstGeom>
        </p:spPr>
      </p:pic>
      <p:pic>
        <p:nvPicPr>
          <p:cNvPr id="10" name="Oficialnyjj_gimn_Rossijjskojj_ederacii_-_Gimn_Rossii_77958868">
            <a:hlinkClick r:id="" action="ppaction://media"/>
            <a:extLst>
              <a:ext uri="{FF2B5EF4-FFF2-40B4-BE49-F238E27FC236}">
                <a16:creationId xmlns:a16="http://schemas.microsoft.com/office/drawing/2014/main" id="{77AB1D12-7462-4903-A08A-48C8391F4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8320" y="4802207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DE3259-F578-4358-B29C-A20B4672B66B}"/>
              </a:ext>
            </a:extLst>
          </p:cNvPr>
          <p:cNvSpPr txBox="1"/>
          <p:nvPr/>
        </p:nvSpPr>
        <p:spPr>
          <a:xfrm>
            <a:off x="1819923" y="5633019"/>
            <a:ext cx="180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ГИМН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7E88B1D-2A5B-45DD-AA86-15646BFE29DA}"/>
              </a:ext>
            </a:extLst>
          </p:cNvPr>
          <p:cNvCxnSpPr/>
          <p:nvPr/>
        </p:nvCxnSpPr>
        <p:spPr>
          <a:xfrm flipH="1" flipV="1">
            <a:off x="2857920" y="5228948"/>
            <a:ext cx="675393" cy="31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98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EB598-EA07-483C-9431-847FA5A7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50CF0BC-9D16-43DC-BB0B-82ECE4DAE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97" y="1825625"/>
            <a:ext cx="6925206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884E65-044A-4929-87C7-DA34E7E88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A3F53-06D0-47F1-B565-4CB08FCBC6CE}"/>
              </a:ext>
            </a:extLst>
          </p:cNvPr>
          <p:cNvSpPr txBox="1"/>
          <p:nvPr/>
        </p:nvSpPr>
        <p:spPr>
          <a:xfrm>
            <a:off x="1003176" y="710214"/>
            <a:ext cx="38351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России-это эмблема государства или города, его отличительный знак, передаваемый по наследству. Каждое государство должно иметь свой символ-герб.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представляет собой четырёхугольный, с закругленными нижними углами, заостренный о оконечности красный геральдический щит с золотым двухглавым орлом, поднявшим крылья вверх.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правой лапе орла-скипетр, в левой-держава. На груди орла, в красном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щите,серебряный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всадник на коне, поражающий копьём черного змея.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используется на печатях и важных документах, а также изображен на монетах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1284EF-BB7C-4CD0-9D0A-336697F37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31" y="41209"/>
            <a:ext cx="7528263" cy="670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5809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66F29-1858-4A52-9FFD-5ED6DE20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CD55C99-72AE-439F-A172-F78CA7946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68" y="1825625"/>
            <a:ext cx="7574863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7C79B-B041-42E4-9A97-9821C7807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AED99-0835-43FB-9827-881812ABBBE0}"/>
              </a:ext>
            </a:extLst>
          </p:cNvPr>
          <p:cNvSpPr txBox="1"/>
          <p:nvPr/>
        </p:nvSpPr>
        <p:spPr>
          <a:xfrm>
            <a:off x="958788" y="681037"/>
            <a:ext cx="5051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Красавицей русских лесов называют люди березку. Это одно из наиболее почитаемых у славян деревьев, символ и гордость русского народа. Это «счастливое» дерево оберегает от зла, приносит удачу и благополучие в семьи. В старину березу называли «дерево четырех дел». Первое дело – мир освещать, второе – крик утешать, третье – больных исцелять, четвертое – чистоту соблюдать.</a:t>
            </a:r>
          </a:p>
          <a:p>
            <a:pPr algn="l"/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 Для русского человека нет дерева роднее и милее. Березка вызывает в нас чувства, созвучные щедрой и отзывчивой русской душе! Нет дерева в России, которому так повезло бы в фольклоре, литературе, живописи, музыке. Береза приносит людям радость и свет!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8BA7AD-A4AE-4455-9C9F-9B399B0F0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19" y="729618"/>
            <a:ext cx="5954753" cy="566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4790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600</Words>
  <Application>Microsoft Office PowerPoint</Application>
  <PresentationFormat>Широкоэкранный</PresentationFormat>
  <Paragraphs>50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10</cp:revision>
  <dcterms:created xsi:type="dcterms:W3CDTF">2024-11-25T16:07:35Z</dcterms:created>
  <dcterms:modified xsi:type="dcterms:W3CDTF">2024-11-25T17:28:30Z</dcterms:modified>
</cp:coreProperties>
</file>