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76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73" r:id="rId13"/>
    <p:sldId id="271" r:id="rId14"/>
    <p:sldId id="275" r:id="rId15"/>
    <p:sldId id="274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Rg st="1" end="16"/>
    <p:penClr>
      <a:srgbClr val="FF0000"/>
    </p:penClr>
  </p:showPr>
  <p:clrMru>
    <a:srgbClr val="27591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30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3E4C6-CD17-4E61-98B8-BB104C62CFE4}" type="datetimeFigureOut">
              <a:rPr lang="ru-RU" smtClean="0"/>
              <a:pPr/>
              <a:t>01.12.2024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88019-E5BB-4712-8714-51EDF5A695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3E4C6-CD17-4E61-98B8-BB104C62CFE4}" type="datetimeFigureOut">
              <a:rPr lang="ru-RU" smtClean="0"/>
              <a:pPr/>
              <a:t>01.12.2024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88019-E5BB-4712-8714-51EDF5A695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3E4C6-CD17-4E61-98B8-BB104C62CFE4}" type="datetimeFigureOut">
              <a:rPr lang="ru-RU" smtClean="0"/>
              <a:pPr/>
              <a:t>01.12.2024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88019-E5BB-4712-8714-51EDF5A695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3E4C6-CD17-4E61-98B8-BB104C62CFE4}" type="datetimeFigureOut">
              <a:rPr lang="ru-RU" smtClean="0"/>
              <a:pPr/>
              <a:t>01.12.2024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88019-E5BB-4712-8714-51EDF5A695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3E4C6-CD17-4E61-98B8-BB104C62CFE4}" type="datetimeFigureOut">
              <a:rPr lang="ru-RU" smtClean="0"/>
              <a:pPr/>
              <a:t>01.12.2024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88019-E5BB-4712-8714-51EDF5A695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3E4C6-CD17-4E61-98B8-BB104C62CFE4}" type="datetimeFigureOut">
              <a:rPr lang="ru-RU" smtClean="0"/>
              <a:pPr/>
              <a:t>01.12.2024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88019-E5BB-4712-8714-51EDF5A695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3E4C6-CD17-4E61-98B8-BB104C62CFE4}" type="datetimeFigureOut">
              <a:rPr lang="ru-RU" smtClean="0"/>
              <a:pPr/>
              <a:t>01.12.2024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88019-E5BB-4712-8714-51EDF5A695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3E4C6-CD17-4E61-98B8-BB104C62CFE4}" type="datetimeFigureOut">
              <a:rPr lang="ru-RU" smtClean="0"/>
              <a:pPr/>
              <a:t>01.12.2024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88019-E5BB-4712-8714-51EDF5A695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3E4C6-CD17-4E61-98B8-BB104C62CFE4}" type="datetimeFigureOut">
              <a:rPr lang="ru-RU" smtClean="0"/>
              <a:pPr/>
              <a:t>01.12.2024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88019-E5BB-4712-8714-51EDF5A695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3E4C6-CD17-4E61-98B8-BB104C62CFE4}" type="datetimeFigureOut">
              <a:rPr lang="ru-RU" smtClean="0"/>
              <a:pPr/>
              <a:t>01.12.2024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88019-E5BB-4712-8714-51EDF5A695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3E4C6-CD17-4E61-98B8-BB104C62CFE4}" type="datetimeFigureOut">
              <a:rPr lang="ru-RU" smtClean="0"/>
              <a:pPr/>
              <a:t>01.12.2024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88019-E5BB-4712-8714-51EDF5A695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33E4C6-CD17-4E61-98B8-BB104C62CFE4}" type="datetimeFigureOut">
              <a:rPr lang="ru-RU" smtClean="0"/>
              <a:pPr/>
              <a:t>01.12.2024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588019-E5BB-4712-8714-51EDF5A695E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800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audio" Target="file:///C:\Users\user\Desktop\Detskie_pesni_o_mame_-_O_mame_(iPlayer.fm).mp3" TargetMode="External"/><Relationship Id="rId1" Type="http://schemas.openxmlformats.org/officeDocument/2006/relationships/audio" Target="file:///C:\Users\user\Desktop\1........Buket_cvetov_dlya_mamy-_Armin_Van_Buuren_Feat_Jan_Vay_-_Serenity_Orchestral_Version_Na_post_(iPlayer.fm).mp3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jpe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gif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7236296" y="332656"/>
            <a:ext cx="1562472" cy="11304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3" descr="C:\Users\user\Desktop\otkrytki_k_8_marta_svoimi_rukami_161.jpg"/>
          <p:cNvPicPr>
            <a:picLocks noChangeAspect="1" noChangeArrowheads="1"/>
          </p:cNvPicPr>
          <p:nvPr/>
        </p:nvPicPr>
        <p:blipFill>
          <a:blip r:embed="rId4" cstate="print"/>
          <a:srcRect b="1390"/>
          <a:stretch>
            <a:fillRect/>
          </a:stretch>
        </p:blipFill>
        <p:spPr bwMode="auto">
          <a:xfrm>
            <a:off x="323528" y="260648"/>
            <a:ext cx="8590874" cy="6408712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1475656" y="6093296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Century" pitchFamily="18" charset="0"/>
              </a:rPr>
              <a:t>Учитель начальных классов: Халина Ольга Васильевна </a:t>
            </a:r>
            <a:endParaRPr lang="ru-RU" b="1" dirty="0">
              <a:solidFill>
                <a:srgbClr val="002060"/>
              </a:solidFill>
              <a:latin typeface="Century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99592" y="332656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Century" pitchFamily="18" charset="0"/>
              </a:rPr>
              <a:t>Муниципальное казённое общеобразовательное учреждение средняя   </a:t>
            </a:r>
          </a:p>
          <a:p>
            <a:r>
              <a:rPr lang="ru-RU" b="1" dirty="0">
                <a:solidFill>
                  <a:srgbClr val="002060"/>
                </a:solidFill>
                <a:latin typeface="Century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Century" pitchFamily="18" charset="0"/>
              </a:rPr>
              <a:t>         общеобразовательная школа №7 г. – к. Кисловодска</a:t>
            </a:r>
            <a:endParaRPr lang="ru-RU" b="1" dirty="0">
              <a:solidFill>
                <a:srgbClr val="002060"/>
              </a:solidFill>
              <a:latin typeface="Century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1560" y="2780928"/>
            <a:ext cx="30045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Comic Sans MS" pitchFamily="66" charset="0"/>
              </a:rPr>
              <a:t>Объёмный 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Comic Sans MS" pitchFamily="66" charset="0"/>
              </a:rPr>
              <a:t>цветок</a:t>
            </a:r>
            <a:endParaRPr lang="ru-RU" sz="2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23528" y="4293096"/>
            <a:ext cx="8640960" cy="23762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user\Desktop\Новая папка\0010-010-Sneg-na-solntse-tae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242646"/>
            <a:ext cx="8568952" cy="49008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2" descr="C:\Users\user\Desktop\raztulp026.png"/>
          <p:cNvPicPr>
            <a:picLocks noChangeAspect="1" noChangeArrowheads="1"/>
          </p:cNvPicPr>
          <p:nvPr/>
        </p:nvPicPr>
        <p:blipFill>
          <a:blip r:embed="rId6" cstate="print">
            <a:lum bright="-10000" contrast="40000"/>
          </a:blip>
          <a:srcRect/>
          <a:stretch>
            <a:fillRect/>
          </a:stretch>
        </p:blipFill>
        <p:spPr bwMode="auto">
          <a:xfrm>
            <a:off x="2555776" y="2996952"/>
            <a:ext cx="3960440" cy="1726469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395536" y="5229200"/>
            <a:ext cx="8424936" cy="1440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002060"/>
                </a:solidFill>
                <a:latin typeface="Century" pitchFamily="18" charset="0"/>
              </a:rPr>
              <a:t>    </a:t>
            </a:r>
            <a:r>
              <a:rPr lang="ru-RU" sz="2000" b="1" dirty="0" smtClean="0">
                <a:solidFill>
                  <a:schemeClr val="bg1"/>
                </a:solidFill>
                <a:latin typeface="Century" pitchFamily="18" charset="0"/>
              </a:rPr>
              <a:t>Учащиеся 2 класса 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Century" pitchFamily="18" charset="0"/>
              </a:rPr>
              <a:t>    Муниципальное </a:t>
            </a:r>
            <a:r>
              <a:rPr lang="ru-RU" sz="2000" b="1" dirty="0" smtClean="0">
                <a:solidFill>
                  <a:schemeClr val="bg1"/>
                </a:solidFill>
                <a:latin typeface="Century" pitchFamily="18" charset="0"/>
              </a:rPr>
              <a:t>бюджет</a:t>
            </a:r>
            <a:r>
              <a:rPr lang="ru-RU" sz="2000" b="1" dirty="0" smtClean="0">
                <a:solidFill>
                  <a:schemeClr val="bg1"/>
                </a:solidFill>
                <a:latin typeface="Century" pitchFamily="18" charset="0"/>
              </a:rPr>
              <a:t>ное </a:t>
            </a:r>
            <a:r>
              <a:rPr lang="ru-RU" sz="2000" b="1" dirty="0" smtClean="0">
                <a:solidFill>
                  <a:schemeClr val="bg1"/>
                </a:solidFill>
                <a:latin typeface="Century" pitchFamily="18" charset="0"/>
              </a:rPr>
              <a:t>общеобразовательное учреждение                                     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Century" pitchFamily="18" charset="0"/>
              </a:rPr>
              <a:t>    Средняя общеобразовательная школа №7 г. – к. Кисловодска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Century" pitchFamily="18" charset="0"/>
              </a:rPr>
              <a:t>    </a:t>
            </a:r>
            <a:r>
              <a:rPr lang="ru-RU" sz="2000" b="1" dirty="0" smtClean="0">
                <a:solidFill>
                  <a:schemeClr val="bg1"/>
                </a:solidFill>
                <a:latin typeface="Century" pitchFamily="18" charset="0"/>
              </a:rPr>
              <a:t>Учитель начальных классов: Халина Ольга Васильевна</a:t>
            </a:r>
            <a:endParaRPr lang="ru-RU" sz="2000" b="1" dirty="0">
              <a:solidFill>
                <a:schemeClr val="bg1"/>
              </a:solidFill>
              <a:latin typeface="Century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236296" y="332656"/>
            <a:ext cx="1512168" cy="11304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7164288" y="332656"/>
            <a:ext cx="1656184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3419872" y="476672"/>
            <a:ext cx="5400600" cy="18722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Объёмный цветок Сюрприз для мамы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3347864" y="476672"/>
            <a:ext cx="53630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  <a:latin typeface="Comic Sans MS" pitchFamily="66" charset="0"/>
              </a:rPr>
              <a:t>Сюрприз к 8 марта</a:t>
            </a:r>
          </a:p>
          <a:p>
            <a:r>
              <a:rPr lang="ru-RU" sz="3600" b="1" smtClean="0">
                <a:solidFill>
                  <a:srgbClr val="FF0000"/>
                </a:solidFill>
                <a:latin typeface="Comic Sans MS" pitchFamily="66" charset="0"/>
              </a:rPr>
              <a:t>Выставка                      </a:t>
            </a:r>
            <a:r>
              <a:rPr lang="ru-RU" sz="3600" b="1" dirty="0" smtClean="0">
                <a:solidFill>
                  <a:srgbClr val="FF0000"/>
                </a:solidFill>
                <a:latin typeface="Comic Sans MS" pitchFamily="66" charset="0"/>
              </a:rPr>
              <a:t>«Яркий лепесток»</a:t>
            </a:r>
          </a:p>
        </p:txBody>
      </p:sp>
      <p:pic>
        <p:nvPicPr>
          <p:cNvPr id="22" name="1........Buket_cvetov_dlya_mamy-_Armin_Van_Buuren_Feat_Jan_Vay_-_Serenity_Orchestral_Version_Na_post_(iPlay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4449763" y="3306763"/>
            <a:ext cx="244475" cy="244475"/>
          </a:xfrm>
          <a:prstGeom prst="rect">
            <a:avLst/>
          </a:prstGeom>
        </p:spPr>
      </p:pic>
      <p:pic>
        <p:nvPicPr>
          <p:cNvPr id="23" name="1........Buket_cvetov_dlya_mamy-_Armin_Van_Buuren_Feat_Jan_Vay_-_Serenity_Orchestral_Version_Na_post_(iPlay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4449763" y="3306763"/>
            <a:ext cx="244475" cy="244475"/>
          </a:xfrm>
          <a:prstGeom prst="rect">
            <a:avLst/>
          </a:prstGeom>
        </p:spPr>
      </p:pic>
      <p:pic>
        <p:nvPicPr>
          <p:cNvPr id="24" name="Detskie_pesni_o_mame_-_O_mame_(iPlayer.fm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9" cstate="print"/>
          <a:stretch>
            <a:fillRect/>
          </a:stretch>
        </p:blipFill>
        <p:spPr>
          <a:xfrm>
            <a:off x="4449763" y="3306763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advClick="0" advTm="1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3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6">
                <p:cTn id="2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numSld="16">
                <p:cTn id="2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numSld="16">
                <p:cTn id="2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  <p:bldLst>
      <p:bldP spid="2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esktop\0_8329b_a968aa2e_XL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6199" y="0"/>
            <a:ext cx="9220199" cy="685800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292080" y="1916832"/>
            <a:ext cx="30243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err="1" smtClean="0">
                <a:solidFill>
                  <a:srgbClr val="27591B"/>
                </a:solidFill>
                <a:latin typeface="Comic Sans MS" pitchFamily="66" charset="0"/>
              </a:rPr>
              <a:t>Бугаенко</a:t>
            </a:r>
            <a:r>
              <a:rPr lang="ru-RU" sz="3600" b="1" dirty="0" smtClean="0">
                <a:solidFill>
                  <a:srgbClr val="27591B"/>
                </a:solidFill>
                <a:latin typeface="Comic Sans MS" pitchFamily="66" charset="0"/>
              </a:rPr>
              <a:t> Антонина</a:t>
            </a:r>
            <a:endParaRPr lang="ru-RU" sz="3600" b="1" dirty="0">
              <a:solidFill>
                <a:srgbClr val="27591B"/>
              </a:solidFill>
              <a:latin typeface="Comic Sans MS" pitchFamily="66" charset="0"/>
            </a:endParaRPr>
          </a:p>
        </p:txBody>
      </p:sp>
      <p:pic>
        <p:nvPicPr>
          <p:cNvPr id="9219" name="Picture 3" descr="G:\DCIM\602_0503\IMG_3089.JPG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 l="11996" t="4716" r="13380" b="3281"/>
          <a:stretch>
            <a:fillRect/>
          </a:stretch>
        </p:blipFill>
        <p:spPr bwMode="auto">
          <a:xfrm rot="4473153">
            <a:off x="1677661" y="2014670"/>
            <a:ext cx="2847250" cy="288514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sp>
        <p:nvSpPr>
          <p:cNvPr id="7" name="TextBox 6"/>
          <p:cNvSpPr txBox="1"/>
          <p:nvPr/>
        </p:nvSpPr>
        <p:spPr>
          <a:xfrm rot="20699043">
            <a:off x="1742448" y="4798617"/>
            <a:ext cx="38455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FF00"/>
                </a:solidFill>
                <a:latin typeface="Comic Sans MS" pitchFamily="66" charset="0"/>
              </a:rPr>
              <a:t>Красивой мамочке</a:t>
            </a:r>
            <a:endParaRPr lang="ru-RU" sz="28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pic>
        <p:nvPicPr>
          <p:cNvPr id="8" name="Picture 3" descr="F:\цветок\IMG_0225.JPG"/>
          <p:cNvPicPr>
            <a:picLocks noChangeAspect="1" noChangeArrowheads="1"/>
          </p:cNvPicPr>
          <p:nvPr/>
        </p:nvPicPr>
        <p:blipFill>
          <a:blip r:embed="rId4" cstate="print">
            <a:lum contrast="20000"/>
          </a:blip>
          <a:srcRect l="12688" r="11996"/>
          <a:stretch>
            <a:fillRect/>
          </a:stretch>
        </p:blipFill>
        <p:spPr bwMode="auto">
          <a:xfrm>
            <a:off x="6948264" y="4725144"/>
            <a:ext cx="1705576" cy="169850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esktop\0_8329b_a968aa2e_XL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6199" y="0"/>
            <a:ext cx="9220199" cy="685800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148064" y="1916832"/>
            <a:ext cx="3168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27591B"/>
                </a:solidFill>
                <a:latin typeface="Comic Sans MS" pitchFamily="66" charset="0"/>
              </a:rPr>
              <a:t>Булгакова Милана</a:t>
            </a:r>
            <a:endParaRPr lang="ru-RU" sz="3600" b="1" dirty="0">
              <a:solidFill>
                <a:srgbClr val="27591B"/>
              </a:solidFill>
              <a:latin typeface="Comic Sans MS" pitchFamily="66" charset="0"/>
            </a:endParaRPr>
          </a:p>
        </p:txBody>
      </p:sp>
      <p:pic>
        <p:nvPicPr>
          <p:cNvPr id="10242" name="Picture 2" descr="G:\DCIM\602_0503\IMG_3092.JPG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 l="11842" t="2461" r="15533" b="5126"/>
          <a:stretch>
            <a:fillRect/>
          </a:stretch>
        </p:blipFill>
        <p:spPr bwMode="auto">
          <a:xfrm rot="20632807">
            <a:off x="1603472" y="1970667"/>
            <a:ext cx="2870902" cy="288334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 rot="20538383">
            <a:off x="1762871" y="5001884"/>
            <a:ext cx="25731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FF00"/>
                </a:solidFill>
                <a:latin typeface="Comic Sans MS" pitchFamily="66" charset="0"/>
              </a:rPr>
              <a:t>Самой лучшей</a:t>
            </a:r>
            <a:endParaRPr lang="ru-RU" sz="24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pic>
        <p:nvPicPr>
          <p:cNvPr id="7" name="Picture 3" descr="F:\цветок\IMG_0225.JPG"/>
          <p:cNvPicPr>
            <a:picLocks noChangeAspect="1" noChangeArrowheads="1"/>
          </p:cNvPicPr>
          <p:nvPr/>
        </p:nvPicPr>
        <p:blipFill>
          <a:blip r:embed="rId4" cstate="print">
            <a:lum contrast="20000"/>
          </a:blip>
          <a:srcRect l="12688" r="11996"/>
          <a:stretch>
            <a:fillRect/>
          </a:stretch>
        </p:blipFill>
        <p:spPr bwMode="auto">
          <a:xfrm>
            <a:off x="6948264" y="4725144"/>
            <a:ext cx="1705576" cy="169850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24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esktop\0_8329b_a968aa2e_XL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6199" y="0"/>
            <a:ext cx="9220199" cy="685800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364088" y="1988840"/>
            <a:ext cx="33123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27591B"/>
                </a:solidFill>
                <a:latin typeface="Comic Sans MS" pitchFamily="66" charset="0"/>
              </a:rPr>
              <a:t>  </a:t>
            </a:r>
            <a:r>
              <a:rPr lang="ru-RU" sz="3600" b="1" dirty="0" err="1" smtClean="0">
                <a:solidFill>
                  <a:srgbClr val="27591B"/>
                </a:solidFill>
                <a:latin typeface="Comic Sans MS" pitchFamily="66" charset="0"/>
              </a:rPr>
              <a:t>Кациев</a:t>
            </a:r>
            <a:r>
              <a:rPr lang="ru-RU" sz="3600" b="1" dirty="0" smtClean="0">
                <a:solidFill>
                  <a:srgbClr val="27591B"/>
                </a:solidFill>
                <a:latin typeface="Comic Sans MS" pitchFamily="66" charset="0"/>
              </a:rPr>
              <a:t>   </a:t>
            </a:r>
          </a:p>
          <a:p>
            <a:r>
              <a:rPr lang="ru-RU" sz="3600" b="1" dirty="0" smtClean="0">
                <a:solidFill>
                  <a:srgbClr val="27591B"/>
                </a:solidFill>
                <a:latin typeface="Comic Sans MS" pitchFamily="66" charset="0"/>
              </a:rPr>
              <a:t>  </a:t>
            </a:r>
            <a:r>
              <a:rPr lang="ru-RU" sz="3600" b="1" dirty="0" err="1" smtClean="0">
                <a:solidFill>
                  <a:srgbClr val="27591B"/>
                </a:solidFill>
                <a:latin typeface="Comic Sans MS" pitchFamily="66" charset="0"/>
              </a:rPr>
              <a:t>Зейнал</a:t>
            </a:r>
            <a:endParaRPr lang="ru-RU" sz="3600" b="1" dirty="0" smtClean="0">
              <a:solidFill>
                <a:srgbClr val="27591B"/>
              </a:solidFill>
              <a:latin typeface="Comic Sans MS" pitchFamily="66" charset="0"/>
            </a:endParaRPr>
          </a:p>
        </p:txBody>
      </p:sp>
      <p:pic>
        <p:nvPicPr>
          <p:cNvPr id="11266" name="Picture 2" descr="G:\DCIM\602_0503\IMG_3095.JPG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 l="12918" t="4511" r="19224" b="6152"/>
          <a:stretch>
            <a:fillRect/>
          </a:stretch>
        </p:blipFill>
        <p:spPr bwMode="auto">
          <a:xfrm rot="20634569">
            <a:off x="1605833" y="2016065"/>
            <a:ext cx="2806324" cy="283729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 rot="20684079">
            <a:off x="1908107" y="4582032"/>
            <a:ext cx="3372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FF00"/>
                </a:solidFill>
                <a:latin typeface="Comic Sans MS" pitchFamily="66" charset="0"/>
              </a:rPr>
              <a:t>Заботливой мамочке</a:t>
            </a:r>
            <a:endParaRPr lang="ru-RU" sz="24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pic>
        <p:nvPicPr>
          <p:cNvPr id="7" name="Picture 3" descr="F:\цветок\IMG_0225.JPG"/>
          <p:cNvPicPr>
            <a:picLocks noChangeAspect="1" noChangeArrowheads="1"/>
          </p:cNvPicPr>
          <p:nvPr/>
        </p:nvPicPr>
        <p:blipFill>
          <a:blip r:embed="rId4" cstate="print">
            <a:lum contrast="20000"/>
          </a:blip>
          <a:srcRect l="12688" r="11996"/>
          <a:stretch>
            <a:fillRect/>
          </a:stretch>
        </p:blipFill>
        <p:spPr bwMode="auto">
          <a:xfrm>
            <a:off x="6948264" y="4725144"/>
            <a:ext cx="1705576" cy="169850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126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esktop\0_8329b_a968aa2e_XL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6199" y="0"/>
            <a:ext cx="9220199" cy="685800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004048" y="2132856"/>
            <a:ext cx="35283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err="1" smtClean="0">
                <a:solidFill>
                  <a:srgbClr val="27591B"/>
                </a:solidFill>
                <a:latin typeface="Comic Sans MS" pitchFamily="66" charset="0"/>
              </a:rPr>
              <a:t>Череватенко</a:t>
            </a:r>
            <a:r>
              <a:rPr lang="ru-RU" sz="3600" b="1" dirty="0" smtClean="0">
                <a:solidFill>
                  <a:srgbClr val="27591B"/>
                </a:solidFill>
                <a:latin typeface="Comic Sans MS" pitchFamily="66" charset="0"/>
              </a:rPr>
              <a:t> Анастасия</a:t>
            </a:r>
          </a:p>
        </p:txBody>
      </p:sp>
      <p:pic>
        <p:nvPicPr>
          <p:cNvPr id="12290" name="Picture 2" descr="G:\DCIM\602_0503\IMG_3090.JPG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 l="12765" t="3691" r="18301" b="3076"/>
          <a:stretch>
            <a:fillRect/>
          </a:stretch>
        </p:blipFill>
        <p:spPr bwMode="auto">
          <a:xfrm rot="20591290">
            <a:off x="1612662" y="2108852"/>
            <a:ext cx="2744315" cy="284670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 rot="20573581">
            <a:off x="1952762" y="4873943"/>
            <a:ext cx="33626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FF00"/>
                </a:solidFill>
                <a:latin typeface="Comic Sans MS" pitchFamily="66" charset="0"/>
              </a:rPr>
              <a:t>Любимой и родной</a:t>
            </a:r>
            <a:endParaRPr lang="ru-RU" sz="24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pic>
        <p:nvPicPr>
          <p:cNvPr id="7" name="Picture 3" descr="F:\цветок\IMG_0225.JPG"/>
          <p:cNvPicPr>
            <a:picLocks noChangeAspect="1" noChangeArrowheads="1"/>
          </p:cNvPicPr>
          <p:nvPr/>
        </p:nvPicPr>
        <p:blipFill>
          <a:blip r:embed="rId4" cstate="print">
            <a:lum contrast="20000"/>
          </a:blip>
          <a:srcRect l="12688" r="11996"/>
          <a:stretch>
            <a:fillRect/>
          </a:stretch>
        </p:blipFill>
        <p:spPr bwMode="auto">
          <a:xfrm>
            <a:off x="6948264" y="4725144"/>
            <a:ext cx="1705576" cy="169850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229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esktop\0_8329b_a968aa2e_XL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6199" y="0"/>
            <a:ext cx="9220199" cy="685800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436096" y="1916832"/>
            <a:ext cx="2880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27591B"/>
                </a:solidFill>
                <a:latin typeface="Comic Sans MS" pitchFamily="66" charset="0"/>
              </a:rPr>
              <a:t>Самарин Андрей</a:t>
            </a:r>
          </a:p>
        </p:txBody>
      </p:sp>
      <p:sp>
        <p:nvSpPr>
          <p:cNvPr id="5" name="TextBox 4"/>
          <p:cNvSpPr txBox="1"/>
          <p:nvPr/>
        </p:nvSpPr>
        <p:spPr>
          <a:xfrm rot="20649973">
            <a:off x="2066773" y="4949887"/>
            <a:ext cx="29871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FF00"/>
                </a:solidFill>
                <a:latin typeface="Comic Sans MS" pitchFamily="66" charset="0"/>
              </a:rPr>
              <a:t>…</a:t>
            </a:r>
            <a:endParaRPr lang="ru-RU" sz="24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pic>
        <p:nvPicPr>
          <p:cNvPr id="7" name="Picture 3" descr="F:\цветок\IMG_0225.JPG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 l="12688" r="11996"/>
          <a:stretch>
            <a:fillRect/>
          </a:stretch>
        </p:blipFill>
        <p:spPr bwMode="auto">
          <a:xfrm>
            <a:off x="6948264" y="4725144"/>
            <a:ext cx="1705576" cy="169850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G:\DCIM\602_0503\IMG_3085.JPG"/>
          <p:cNvPicPr>
            <a:picLocks noChangeAspect="1" noChangeArrowheads="1"/>
          </p:cNvPicPr>
          <p:nvPr/>
        </p:nvPicPr>
        <p:blipFill>
          <a:blip r:embed="rId4" cstate="print">
            <a:lum contrast="10000"/>
          </a:blip>
          <a:srcRect l="14764" t="4101" r="17686" b="3691"/>
          <a:stretch>
            <a:fillRect/>
          </a:stretch>
        </p:blipFill>
        <p:spPr bwMode="auto">
          <a:xfrm rot="20724116">
            <a:off x="1641903" y="2001797"/>
            <a:ext cx="2748894" cy="2814141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 rot="20698706">
            <a:off x="2156069" y="4775621"/>
            <a:ext cx="31120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FF00"/>
                </a:solidFill>
                <a:latin typeface="Comic Sans MS" pitchFamily="66" charset="0"/>
              </a:rPr>
              <a:t>Любимой маме</a:t>
            </a:r>
            <a:endParaRPr lang="ru-RU" sz="2800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advClick="0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esktop\0_8329b_a968aa2e_XL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6199" y="0"/>
            <a:ext cx="9220199" cy="685800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508104" y="1916832"/>
            <a:ext cx="28083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err="1" smtClean="0">
                <a:solidFill>
                  <a:srgbClr val="002060"/>
                </a:solidFill>
                <a:latin typeface="Comic Sans MS" pitchFamily="66" charset="0"/>
              </a:rPr>
              <a:t>Тужилина</a:t>
            </a:r>
            <a:r>
              <a:rPr lang="ru-RU" sz="3600" b="1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</a:p>
          <a:p>
            <a:r>
              <a:rPr lang="ru-RU" sz="3600" b="1" dirty="0" smtClean="0">
                <a:solidFill>
                  <a:srgbClr val="002060"/>
                </a:solidFill>
                <a:latin typeface="Comic Sans MS" pitchFamily="66" charset="0"/>
              </a:rPr>
              <a:t>Маргарита</a:t>
            </a:r>
            <a:endParaRPr lang="ru-RU" sz="36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10242" name="Picture 2" descr="G:\DCIM\602_0503\IMG_3092.JPG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 l="11842" t="2461" r="15533" b="5126"/>
          <a:stretch>
            <a:fillRect/>
          </a:stretch>
        </p:blipFill>
        <p:spPr bwMode="auto">
          <a:xfrm rot="20632807">
            <a:off x="1681764" y="2173575"/>
            <a:ext cx="2781030" cy="2915887"/>
          </a:xfrm>
          <a:prstGeom prst="rect">
            <a:avLst/>
          </a:prstGeom>
          <a:noFill/>
        </p:spPr>
      </p:pic>
      <p:pic>
        <p:nvPicPr>
          <p:cNvPr id="5" name="Picture 3" descr="C:\Users\user\Desktop\0_8329b_a968aa2e_XL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6199" y="0"/>
            <a:ext cx="9220199" cy="685800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1331640" y="764704"/>
            <a:ext cx="2160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Monotype Corsiva" pitchFamily="66" charset="0"/>
              </a:rPr>
              <a:t>Нежной</a:t>
            </a:r>
            <a:endParaRPr lang="ru-RU" sz="4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24128" y="764704"/>
            <a:ext cx="20233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Monotype Corsiva" pitchFamily="66" charset="0"/>
              </a:rPr>
              <a:t>Любимой</a:t>
            </a:r>
            <a:endParaRPr lang="ru-RU" sz="4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31840" y="5733256"/>
            <a:ext cx="2016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Monotype Corsiva" pitchFamily="66" charset="0"/>
              </a:rPr>
              <a:t>Ласковой</a:t>
            </a:r>
            <a:endParaRPr lang="ru-RU" sz="4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00192" y="3212976"/>
            <a:ext cx="2304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Monotype Corsiva" pitchFamily="66" charset="0"/>
              </a:rPr>
              <a:t>Красиво</a:t>
            </a:r>
            <a:r>
              <a:rPr lang="ru-RU" sz="4000" dirty="0" smtClean="0">
                <a:solidFill>
                  <a:srgbClr val="FF0000"/>
                </a:solidFill>
                <a:latin typeface="Monotype Corsiva" pitchFamily="66" charset="0"/>
              </a:rPr>
              <a:t>й</a:t>
            </a:r>
            <a:endParaRPr lang="ru-RU" sz="40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7544" y="3573016"/>
            <a:ext cx="1717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Monotype Corsiva" pitchFamily="66" charset="0"/>
              </a:rPr>
              <a:t>Родной</a:t>
            </a:r>
            <a:endParaRPr lang="ru-RU" sz="4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08104" y="5085184"/>
            <a:ext cx="17608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Monotype Corsiva" pitchFamily="66" charset="0"/>
              </a:rPr>
              <a:t>Милой</a:t>
            </a:r>
            <a:endParaRPr lang="ru-RU" sz="4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51920" y="1628800"/>
            <a:ext cx="2664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Monotype Corsiva" pitchFamily="66" charset="0"/>
              </a:rPr>
              <a:t>Доброй</a:t>
            </a:r>
            <a:endParaRPr lang="ru-RU" sz="4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15" name="Picture 3" descr="F:\цветок\IMG_0225.JPG"/>
          <p:cNvPicPr>
            <a:picLocks noChangeAspect="1" noChangeArrowheads="1"/>
          </p:cNvPicPr>
          <p:nvPr/>
        </p:nvPicPr>
        <p:blipFill>
          <a:blip r:embed="rId4" cstate="print">
            <a:lum contrast="20000"/>
          </a:blip>
          <a:srcRect l="12688" r="11996"/>
          <a:stretch>
            <a:fillRect/>
          </a:stretch>
        </p:blipFill>
        <p:spPr bwMode="auto">
          <a:xfrm>
            <a:off x="6948264" y="4725144"/>
            <a:ext cx="1705576" cy="169850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C:\Users\user\Desktop\Новая папка\5632353.gif"/>
          <p:cNvPicPr>
            <a:picLocks noChangeAspect="1" noChangeArrowheads="1" noCrop="1"/>
          </p:cNvPicPr>
          <p:nvPr/>
        </p:nvPicPr>
        <p:blipFill>
          <a:blip r:embed="rId5" cstate="print">
            <a:lum bright="-20000" contrast="30000"/>
          </a:blip>
          <a:srcRect/>
          <a:stretch>
            <a:fillRect/>
          </a:stretch>
        </p:blipFill>
        <p:spPr bwMode="auto">
          <a:xfrm>
            <a:off x="1835696" y="1412776"/>
            <a:ext cx="5544616" cy="4034902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</p:pic>
    </p:spTree>
  </p:cSld>
  <p:clrMapOvr>
    <a:masterClrMapping/>
  </p:clrMapOvr>
  <p:transition advClick="0" advTm="3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10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1000" fill="hold"/>
                                        <p:tgtEl>
                                          <p:spTgt spid="1024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3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esktop\0_8329b_a968aa2e_XL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6199" y="0"/>
            <a:ext cx="9220199" cy="685800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</p:pic>
      <p:pic>
        <p:nvPicPr>
          <p:cNvPr id="5" name="Picture 4" descr="C:\Users\user\Desktop\объёмный цветок\IMG_3082.JPG"/>
          <p:cNvPicPr>
            <a:picLocks noChangeAspect="1" noChangeArrowheads="1"/>
          </p:cNvPicPr>
          <p:nvPr/>
        </p:nvPicPr>
        <p:blipFill>
          <a:blip r:embed="rId3" cstate="print">
            <a:lum contrast="30000"/>
          </a:blip>
          <a:srcRect l="11227" t="3281" r="14918" b="2461"/>
          <a:stretch>
            <a:fillRect/>
          </a:stretch>
        </p:blipFill>
        <p:spPr bwMode="auto">
          <a:xfrm rot="20665378">
            <a:off x="1588190" y="1925557"/>
            <a:ext cx="2847774" cy="295288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5724128" y="1916832"/>
            <a:ext cx="25922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err="1" smtClean="0">
                <a:solidFill>
                  <a:srgbClr val="27591B"/>
                </a:solidFill>
                <a:latin typeface="Comic Sans MS" pitchFamily="66" charset="0"/>
              </a:rPr>
              <a:t>Хатуев</a:t>
            </a:r>
            <a:r>
              <a:rPr lang="ru-RU" sz="3600" b="1" dirty="0" smtClean="0">
                <a:solidFill>
                  <a:srgbClr val="27591B"/>
                </a:solidFill>
                <a:latin typeface="Comic Sans MS" pitchFamily="66" charset="0"/>
              </a:rPr>
              <a:t> Шамиль</a:t>
            </a:r>
          </a:p>
        </p:txBody>
      </p:sp>
      <p:sp>
        <p:nvSpPr>
          <p:cNvPr id="7" name="Прямоугольник 6"/>
          <p:cNvSpPr/>
          <p:nvPr/>
        </p:nvSpPr>
        <p:spPr>
          <a:xfrm rot="20804653">
            <a:off x="750360" y="1672665"/>
            <a:ext cx="1274440" cy="6263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 rot="9842597" flipV="1">
            <a:off x="2579731" y="4668941"/>
            <a:ext cx="2891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C000"/>
                </a:solidFill>
                <a:latin typeface="Comic Sans MS" pitchFamily="66" charset="0"/>
              </a:rPr>
              <a:t>Самой лучшей</a:t>
            </a:r>
            <a:endParaRPr lang="ru-RU" sz="2800" dirty="0">
              <a:solidFill>
                <a:srgbClr val="FFC000"/>
              </a:solidFill>
              <a:latin typeface="Comic Sans MS" pitchFamily="66" charset="0"/>
            </a:endParaRPr>
          </a:p>
        </p:txBody>
      </p:sp>
      <p:pic>
        <p:nvPicPr>
          <p:cNvPr id="2" name="Picture 3" descr="F:\цветок\IMG_0225.JPG"/>
          <p:cNvPicPr>
            <a:picLocks noChangeAspect="1" noChangeArrowheads="1"/>
          </p:cNvPicPr>
          <p:nvPr/>
        </p:nvPicPr>
        <p:blipFill>
          <a:blip r:embed="rId4" cstate="print">
            <a:lum contrast="20000"/>
          </a:blip>
          <a:srcRect l="12688" r="11996"/>
          <a:stretch>
            <a:fillRect/>
          </a:stretch>
        </p:blipFill>
        <p:spPr bwMode="auto">
          <a:xfrm>
            <a:off x="6948264" y="4725144"/>
            <a:ext cx="1705576" cy="169850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esktop\0_8329b_a968aa2e_XL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6199" y="0"/>
            <a:ext cx="9220199" cy="685800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292080" y="1916832"/>
            <a:ext cx="30243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27591B"/>
                </a:solidFill>
                <a:latin typeface="Comic Sans MS" pitchFamily="66" charset="0"/>
              </a:rPr>
              <a:t>Киселёва Юлиана</a:t>
            </a:r>
          </a:p>
        </p:txBody>
      </p:sp>
      <p:sp>
        <p:nvSpPr>
          <p:cNvPr id="8" name="TextBox 7"/>
          <p:cNvSpPr txBox="1"/>
          <p:nvPr/>
        </p:nvSpPr>
        <p:spPr>
          <a:xfrm rot="20643688">
            <a:off x="1624625" y="4842319"/>
            <a:ext cx="2350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7" name="Picture 3" descr="C:\Users\user\Desktop\объёмный цветок\IMG_3080.JPG"/>
          <p:cNvPicPr>
            <a:picLocks noChangeAspect="1" noChangeArrowheads="1"/>
          </p:cNvPicPr>
          <p:nvPr/>
        </p:nvPicPr>
        <p:blipFill>
          <a:blip r:embed="rId3" cstate="print">
            <a:lum contrast="30000"/>
          </a:blip>
          <a:srcRect l="13995" t="4921" r="13533" b="3281"/>
          <a:stretch>
            <a:fillRect/>
          </a:stretch>
        </p:blipFill>
        <p:spPr bwMode="auto">
          <a:xfrm rot="20638573">
            <a:off x="1602751" y="1957326"/>
            <a:ext cx="2785408" cy="2878093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 rot="20643336">
            <a:off x="2132781" y="4717712"/>
            <a:ext cx="29178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Comic Sans MS" pitchFamily="66" charset="0"/>
              </a:rPr>
              <a:t>Милой мамочке</a:t>
            </a:r>
            <a:endParaRPr lang="ru-RU" sz="2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9" name="Picture 3" descr="F:\цветок\IMG_0225.JPG"/>
          <p:cNvPicPr>
            <a:picLocks noChangeAspect="1" noChangeArrowheads="1"/>
          </p:cNvPicPr>
          <p:nvPr/>
        </p:nvPicPr>
        <p:blipFill>
          <a:blip r:embed="rId4" cstate="print">
            <a:lum contrast="30000"/>
          </a:blip>
          <a:srcRect l="12688" r="11996"/>
          <a:stretch>
            <a:fillRect/>
          </a:stretch>
        </p:blipFill>
        <p:spPr bwMode="auto">
          <a:xfrm>
            <a:off x="6948264" y="4725144"/>
            <a:ext cx="1705576" cy="169850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esktop\0_8329b_a968aa2e_XL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6199" y="0"/>
            <a:ext cx="9220199" cy="685800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508104" y="1916832"/>
            <a:ext cx="28083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27591B"/>
                </a:solidFill>
                <a:latin typeface="Comic Sans MS" pitchFamily="66" charset="0"/>
              </a:rPr>
              <a:t>Тарасов Михаил</a:t>
            </a:r>
          </a:p>
        </p:txBody>
      </p:sp>
      <p:pic>
        <p:nvPicPr>
          <p:cNvPr id="7" name="Picture 5" descr="C:\Users\user\Desktop\объёмный цветок\IMG_3086.JPG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 l="9689" t="4101" r="12149" b="1640"/>
          <a:stretch>
            <a:fillRect/>
          </a:stretch>
        </p:blipFill>
        <p:spPr bwMode="auto">
          <a:xfrm rot="20672631">
            <a:off x="1642959" y="2060724"/>
            <a:ext cx="2737607" cy="286910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 rot="20699916">
            <a:off x="959814" y="1465601"/>
            <a:ext cx="35995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FF00"/>
                </a:solidFill>
                <a:latin typeface="Comic Sans MS" pitchFamily="66" charset="0"/>
              </a:rPr>
              <a:t>Дорогой   мамочке</a:t>
            </a:r>
            <a:endParaRPr lang="ru-RU" sz="28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pic>
        <p:nvPicPr>
          <p:cNvPr id="9" name="Picture 3" descr="F:\цветок\IMG_0225.JPG"/>
          <p:cNvPicPr>
            <a:picLocks noChangeAspect="1" noChangeArrowheads="1"/>
          </p:cNvPicPr>
          <p:nvPr/>
        </p:nvPicPr>
        <p:blipFill>
          <a:blip r:embed="rId4" cstate="print">
            <a:lum contrast="20000"/>
          </a:blip>
          <a:srcRect l="12688" r="11996"/>
          <a:stretch>
            <a:fillRect/>
          </a:stretch>
        </p:blipFill>
        <p:spPr bwMode="auto">
          <a:xfrm>
            <a:off x="6948264" y="4725144"/>
            <a:ext cx="1705576" cy="169850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esktop\0_8329b_a968aa2e_XL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6199" y="0"/>
            <a:ext cx="9220199" cy="685800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076056" y="1916832"/>
            <a:ext cx="3240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err="1" smtClean="0">
                <a:solidFill>
                  <a:srgbClr val="27591B"/>
                </a:solidFill>
                <a:latin typeface="Comic Sans MS" pitchFamily="66" charset="0"/>
              </a:rPr>
              <a:t>Тужилина</a:t>
            </a:r>
            <a:r>
              <a:rPr lang="ru-RU" sz="3600" b="1" dirty="0" smtClean="0">
                <a:solidFill>
                  <a:srgbClr val="27591B"/>
                </a:solidFill>
                <a:latin typeface="Comic Sans MS" pitchFamily="66" charset="0"/>
              </a:rPr>
              <a:t> </a:t>
            </a:r>
          </a:p>
          <a:p>
            <a:r>
              <a:rPr lang="ru-RU" sz="3600" b="1" dirty="0" smtClean="0">
                <a:solidFill>
                  <a:srgbClr val="27591B"/>
                </a:solidFill>
                <a:latin typeface="Comic Sans MS" pitchFamily="66" charset="0"/>
              </a:rPr>
              <a:t>Маргарита</a:t>
            </a:r>
            <a:endParaRPr lang="ru-RU" sz="3600" b="1" dirty="0">
              <a:solidFill>
                <a:srgbClr val="27591B"/>
              </a:solidFill>
              <a:latin typeface="Comic Sans MS" pitchFamily="66" charset="0"/>
            </a:endParaRPr>
          </a:p>
        </p:txBody>
      </p:sp>
      <p:pic>
        <p:nvPicPr>
          <p:cNvPr id="4098" name="Picture 2" descr="C:\Users\user\Desktop\объёмный цветок\IMG_3083.JPG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 l="14764" t="6357" r="18147" b="3281"/>
          <a:stretch>
            <a:fillRect/>
          </a:stretch>
        </p:blipFill>
        <p:spPr bwMode="auto">
          <a:xfrm rot="20667894">
            <a:off x="1629285" y="2121088"/>
            <a:ext cx="2704738" cy="2766909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 rot="20710981">
            <a:off x="851356" y="1683561"/>
            <a:ext cx="34047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FF00"/>
                </a:solidFill>
                <a:latin typeface="Comic Sans MS" pitchFamily="66" charset="0"/>
              </a:rPr>
              <a:t>Самой прекрасной</a:t>
            </a:r>
            <a:endParaRPr lang="ru-RU" sz="28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pic>
        <p:nvPicPr>
          <p:cNvPr id="7" name="Picture 3" descr="F:\цветок\IMG_0225.JPG"/>
          <p:cNvPicPr>
            <a:picLocks noChangeAspect="1" noChangeArrowheads="1"/>
          </p:cNvPicPr>
          <p:nvPr/>
        </p:nvPicPr>
        <p:blipFill>
          <a:blip r:embed="rId4" cstate="print">
            <a:lum contrast="20000"/>
          </a:blip>
          <a:srcRect l="12688" r="11996"/>
          <a:stretch>
            <a:fillRect/>
          </a:stretch>
        </p:blipFill>
        <p:spPr bwMode="auto">
          <a:xfrm>
            <a:off x="6948264" y="4725144"/>
            <a:ext cx="1705576" cy="169850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09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esktop\0_8329b_a968aa2e_XL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6199" y="0"/>
            <a:ext cx="9220199" cy="685800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292080" y="1916832"/>
            <a:ext cx="30243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27591B"/>
                </a:solidFill>
                <a:latin typeface="Comic Sans MS" pitchFamily="66" charset="0"/>
              </a:rPr>
              <a:t>Корчагин Артём</a:t>
            </a:r>
          </a:p>
        </p:txBody>
      </p:sp>
      <p:pic>
        <p:nvPicPr>
          <p:cNvPr id="5122" name="Picture 2" descr="C:\Users\user\Desktop\объёмный цветок\IMG_3084.JPG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 l="14302" t="2871" r="13072" b="3486"/>
          <a:stretch>
            <a:fillRect/>
          </a:stretch>
        </p:blipFill>
        <p:spPr bwMode="auto">
          <a:xfrm rot="20666590">
            <a:off x="1586553" y="2094384"/>
            <a:ext cx="2782971" cy="281809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 rot="20692533">
            <a:off x="1771970" y="4839187"/>
            <a:ext cx="3806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FF00"/>
                </a:solidFill>
                <a:latin typeface="Comic Sans MS" pitchFamily="66" charset="0"/>
              </a:rPr>
              <a:t>Ласковой и нежной</a:t>
            </a:r>
            <a:endParaRPr lang="ru-RU" sz="28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pic>
        <p:nvPicPr>
          <p:cNvPr id="8" name="Picture 3" descr="F:\цветок\IMG_0225.JPG"/>
          <p:cNvPicPr>
            <a:picLocks noChangeAspect="1" noChangeArrowheads="1"/>
          </p:cNvPicPr>
          <p:nvPr/>
        </p:nvPicPr>
        <p:blipFill>
          <a:blip r:embed="rId4" cstate="print">
            <a:lum contrast="20000"/>
          </a:blip>
          <a:srcRect l="12688" r="11996"/>
          <a:stretch>
            <a:fillRect/>
          </a:stretch>
        </p:blipFill>
        <p:spPr bwMode="auto">
          <a:xfrm>
            <a:off x="6948264" y="4725144"/>
            <a:ext cx="1705576" cy="169850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1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esktop\0_8329b_a968aa2e_XL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6199" y="0"/>
            <a:ext cx="9220199" cy="685800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652120" y="1916832"/>
            <a:ext cx="26642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err="1" smtClean="0">
                <a:solidFill>
                  <a:srgbClr val="27591B"/>
                </a:solidFill>
                <a:latin typeface="Comic Sans MS" pitchFamily="66" charset="0"/>
              </a:rPr>
              <a:t>Хубиев</a:t>
            </a:r>
            <a:r>
              <a:rPr lang="ru-RU" sz="3600" b="1" dirty="0" smtClean="0">
                <a:solidFill>
                  <a:srgbClr val="27591B"/>
                </a:solidFill>
                <a:latin typeface="Comic Sans MS" pitchFamily="66" charset="0"/>
              </a:rPr>
              <a:t> </a:t>
            </a:r>
            <a:r>
              <a:rPr lang="ru-RU" sz="3600" b="1" dirty="0" err="1" smtClean="0">
                <a:solidFill>
                  <a:srgbClr val="27591B"/>
                </a:solidFill>
                <a:latin typeface="Comic Sans MS" pitchFamily="66" charset="0"/>
              </a:rPr>
              <a:t>Радмир</a:t>
            </a:r>
            <a:endParaRPr lang="ru-RU" sz="3600" b="1" dirty="0" smtClean="0">
              <a:solidFill>
                <a:srgbClr val="27591B"/>
              </a:solidFill>
              <a:latin typeface="Comic Sans MS" pitchFamily="66" charset="0"/>
            </a:endParaRPr>
          </a:p>
        </p:txBody>
      </p:sp>
      <p:pic>
        <p:nvPicPr>
          <p:cNvPr id="6146" name="Picture 2" descr="C:\Users\user\Desktop\объёмный цветок\IMG_3088.JPG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 l="10458" t="3076" r="8612" b="1845"/>
          <a:stretch>
            <a:fillRect/>
          </a:stretch>
        </p:blipFill>
        <p:spPr bwMode="auto">
          <a:xfrm rot="20617818">
            <a:off x="1616477" y="1986758"/>
            <a:ext cx="2965788" cy="2958877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 rot="20621026">
            <a:off x="1679202" y="4954680"/>
            <a:ext cx="31857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FF00"/>
                </a:solidFill>
                <a:latin typeface="Comic Sans MS" pitchFamily="66" charset="0"/>
              </a:rPr>
              <a:t>Моей мамочке</a:t>
            </a:r>
            <a:endParaRPr lang="ru-RU" sz="28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pic>
        <p:nvPicPr>
          <p:cNvPr id="8" name="Picture 3" descr="F:\цветок\IMG_0225.JPG"/>
          <p:cNvPicPr>
            <a:picLocks noChangeAspect="1" noChangeArrowheads="1"/>
          </p:cNvPicPr>
          <p:nvPr/>
        </p:nvPicPr>
        <p:blipFill>
          <a:blip r:embed="rId4" cstate="print">
            <a:lum contrast="20000"/>
          </a:blip>
          <a:srcRect l="12688" r="11996"/>
          <a:stretch>
            <a:fillRect/>
          </a:stretch>
        </p:blipFill>
        <p:spPr bwMode="auto">
          <a:xfrm>
            <a:off x="6948264" y="4725144"/>
            <a:ext cx="1705576" cy="169850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1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esktop\0_8329b_a968aa2e_XL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6199" y="0"/>
            <a:ext cx="9220199" cy="685800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076056" y="1916832"/>
            <a:ext cx="3240360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3600" b="1" dirty="0" err="1" smtClean="0">
                <a:solidFill>
                  <a:srgbClr val="27591B"/>
                </a:solidFill>
                <a:latin typeface="Comic Sans MS" pitchFamily="66" charset="0"/>
              </a:rPr>
              <a:t>Байрамуков</a:t>
            </a:r>
            <a:endParaRPr lang="ru-RU" sz="3600" b="1" dirty="0" smtClean="0">
              <a:solidFill>
                <a:srgbClr val="27591B"/>
              </a:solidFill>
              <a:latin typeface="Comic Sans MS" pitchFamily="66" charset="0"/>
            </a:endParaRPr>
          </a:p>
          <a:p>
            <a:r>
              <a:rPr lang="ru-RU" sz="3600" b="1" smtClean="0">
                <a:solidFill>
                  <a:srgbClr val="27591B"/>
                </a:solidFill>
                <a:latin typeface="Comic Sans MS" pitchFamily="66" charset="0"/>
              </a:rPr>
              <a:t>Расул</a:t>
            </a:r>
            <a:endParaRPr lang="ru-RU" sz="3600" b="1" dirty="0" smtClean="0">
              <a:solidFill>
                <a:srgbClr val="27591B"/>
              </a:solidFill>
              <a:latin typeface="Comic Sans MS" pitchFamily="66" charset="0"/>
            </a:endParaRPr>
          </a:p>
        </p:txBody>
      </p:sp>
      <p:pic>
        <p:nvPicPr>
          <p:cNvPr id="7170" name="Picture 2" descr="C:\Users\user\Desktop\объёмный цветок\IMG_3091.JPG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 l="13841" t="5536" r="14302" b="3896"/>
          <a:stretch>
            <a:fillRect/>
          </a:stretch>
        </p:blipFill>
        <p:spPr bwMode="auto">
          <a:xfrm rot="20664560">
            <a:off x="1634566" y="2060265"/>
            <a:ext cx="2789452" cy="287533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 rot="20718183">
            <a:off x="1687340" y="4914694"/>
            <a:ext cx="41231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FF00"/>
                </a:solidFill>
                <a:latin typeface="Comic Sans MS" pitchFamily="66" charset="0"/>
              </a:rPr>
              <a:t>Самой родной</a:t>
            </a:r>
            <a:endParaRPr lang="ru-RU" sz="28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pic>
        <p:nvPicPr>
          <p:cNvPr id="8" name="Picture 3" descr="F:\цветок\IMG_0225.JPG"/>
          <p:cNvPicPr>
            <a:picLocks noChangeAspect="1" noChangeArrowheads="1"/>
          </p:cNvPicPr>
          <p:nvPr/>
        </p:nvPicPr>
        <p:blipFill>
          <a:blip r:embed="rId4" cstate="print">
            <a:lum contrast="20000"/>
          </a:blip>
          <a:srcRect l="12688" r="11996"/>
          <a:stretch>
            <a:fillRect/>
          </a:stretch>
        </p:blipFill>
        <p:spPr bwMode="auto">
          <a:xfrm>
            <a:off x="6948264" y="4725144"/>
            <a:ext cx="1705576" cy="169850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17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esktop\0_8329b_a968aa2e_XL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6199" y="0"/>
            <a:ext cx="9220199" cy="685800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220072" y="2132856"/>
            <a:ext cx="30963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27591B"/>
                </a:solidFill>
                <a:latin typeface="Comic Sans MS" pitchFamily="66" charset="0"/>
              </a:rPr>
              <a:t>Андреев Александр</a:t>
            </a:r>
          </a:p>
        </p:txBody>
      </p:sp>
      <p:pic>
        <p:nvPicPr>
          <p:cNvPr id="8194" name="Picture 2" descr="C:\Users\user\Desktop\объёмный цветок\IMG_3094.JPG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 l="10919" t="3691" r="12303" b="5947"/>
          <a:stretch>
            <a:fillRect/>
          </a:stretch>
        </p:blipFill>
        <p:spPr bwMode="auto">
          <a:xfrm rot="20598719">
            <a:off x="1610258" y="2053866"/>
            <a:ext cx="2879061" cy="286428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 rot="20566077">
            <a:off x="1153262" y="1371527"/>
            <a:ext cx="37571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FF00"/>
                </a:solidFill>
                <a:latin typeface="Comic Sans MS" pitchFamily="66" charset="0"/>
              </a:rPr>
              <a:t> Любимой маме</a:t>
            </a:r>
            <a:endParaRPr lang="ru-RU" sz="28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pic>
        <p:nvPicPr>
          <p:cNvPr id="8" name="Picture 3" descr="F:\цветок\IMG_0225.JPG"/>
          <p:cNvPicPr>
            <a:picLocks noChangeAspect="1" noChangeArrowheads="1"/>
          </p:cNvPicPr>
          <p:nvPr/>
        </p:nvPicPr>
        <p:blipFill>
          <a:blip r:embed="rId4" cstate="print">
            <a:lum contrast="20000"/>
          </a:blip>
          <a:srcRect l="12688" r="11996"/>
          <a:stretch>
            <a:fillRect/>
          </a:stretch>
        </p:blipFill>
        <p:spPr bwMode="auto">
          <a:xfrm>
            <a:off x="6948264" y="4725144"/>
            <a:ext cx="1705576" cy="169850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19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428</TotalTime>
  <Words>135</Words>
  <Application>Microsoft Office PowerPoint</Application>
  <PresentationFormat>Экран (4:3)</PresentationFormat>
  <Paragraphs>51</Paragraphs>
  <Slides>15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70</cp:revision>
  <dcterms:created xsi:type="dcterms:W3CDTF">2015-03-08T09:01:00Z</dcterms:created>
  <dcterms:modified xsi:type="dcterms:W3CDTF">2024-12-02T06:05:55Z</dcterms:modified>
</cp:coreProperties>
</file>