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9" r:id="rId3"/>
    <p:sldId id="260" r:id="rId4"/>
    <p:sldId id="283" r:id="rId5"/>
    <p:sldId id="284" r:id="rId6"/>
    <p:sldId id="286" r:id="rId7"/>
    <p:sldId id="285" r:id="rId8"/>
    <p:sldId id="280" r:id="rId9"/>
    <p:sldId id="281" r:id="rId10"/>
    <p:sldId id="282" r:id="rId11"/>
    <p:sldId id="273" r:id="rId12"/>
    <p:sldId id="269" r:id="rId13"/>
    <p:sldId id="278" r:id="rId14"/>
    <p:sldId id="279" r:id="rId15"/>
    <p:sldId id="274" r:id="rId16"/>
    <p:sldId id="287" r:id="rId17"/>
    <p:sldId id="288" r:id="rId18"/>
    <p:sldId id="272" r:id="rId19"/>
    <p:sldId id="27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7D86BF1-5BEC-418D-9B2D-7A32890DB9B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8D334B9-DDC7-4819-B700-1B51E8C027C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5375"/>
            <a:ext cx="9148547" cy="686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6632"/>
            <a:ext cx="799288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Департамент образования и науки города Москвы                                                                                                                                                     </a:t>
            </a:r>
            <a:endParaRPr lang="ru-RU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Государственное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бюджетное образовательное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учреждение</a:t>
            </a:r>
            <a:endParaRPr lang="ru-RU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Школа № 1210 города Москвы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04" y="55541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Учитель: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Авилкина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Людмила Святославовна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547" y="2668527"/>
            <a:ext cx="820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Презентация на тему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 гости к весне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2947" y="2781421"/>
            <a:ext cx="2934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Половодье – это большое количество воды, когда река заливает берега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849" y="1916832"/>
            <a:ext cx="3906010" cy="292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08160" y="893514"/>
            <a:ext cx="187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Половодье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141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37" y="1916832"/>
            <a:ext cx="432835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2726340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Мать и мачеха -это очень заметное растение. Это растение, в средней полосе России, зацветает одно из первых.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9832" y="90872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Интересный факт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687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zk-panda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700808"/>
            <a:ext cx="7936882" cy="4464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873585"/>
            <a:ext cx="3002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err="1" smtClean="0"/>
              <a:t>Физминутка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81951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176" y="692696"/>
            <a:ext cx="84863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	Как называется явление, когда весной река переполняется водой и выходит из берегов?</a:t>
            </a:r>
          </a:p>
          <a:p>
            <a:r>
              <a:rPr lang="ru-RU" dirty="0"/>
              <a:t>А) ледоход;</a:t>
            </a:r>
          </a:p>
          <a:p>
            <a:r>
              <a:rPr lang="ru-RU" dirty="0"/>
              <a:t>Б) половодье;</a:t>
            </a:r>
          </a:p>
          <a:p>
            <a:r>
              <a:rPr lang="ru-RU" dirty="0"/>
              <a:t>В) паводок.</a:t>
            </a:r>
          </a:p>
          <a:p>
            <a:r>
              <a:rPr lang="ru-RU" dirty="0"/>
              <a:t>2.	Какое растение не является раннецветущим?</a:t>
            </a:r>
          </a:p>
          <a:p>
            <a:r>
              <a:rPr lang="ru-RU" dirty="0"/>
              <a:t>А) хохлатка;</a:t>
            </a:r>
          </a:p>
          <a:p>
            <a:r>
              <a:rPr lang="ru-RU" dirty="0"/>
              <a:t>Б) мать-и-мачеха;</a:t>
            </a:r>
          </a:p>
          <a:p>
            <a:r>
              <a:rPr lang="ru-RU" dirty="0" smtClean="0"/>
              <a:t>В) ландыш.</a:t>
            </a:r>
            <a:endParaRPr lang="ru-RU" dirty="0"/>
          </a:p>
          <a:p>
            <a:r>
              <a:rPr lang="ru-RU" dirty="0"/>
              <a:t>3.	Какое изменение в природе происходит </a:t>
            </a:r>
            <a:r>
              <a:rPr lang="ru-RU" b="1" dirty="0" smtClean="0"/>
              <a:t>НЕ</a:t>
            </a:r>
            <a:r>
              <a:rPr lang="ru-RU" dirty="0" smtClean="0"/>
              <a:t> весной</a:t>
            </a:r>
            <a:r>
              <a:rPr lang="ru-RU" dirty="0"/>
              <a:t>?</a:t>
            </a:r>
          </a:p>
          <a:p>
            <a:r>
              <a:rPr lang="ru-RU" dirty="0"/>
              <a:t>А) Заяц меняет цвет своей шкурки с серого на белый.</a:t>
            </a:r>
          </a:p>
          <a:p>
            <a:r>
              <a:rPr lang="ru-RU" dirty="0"/>
              <a:t>Б) Птицы выводят потомство.</a:t>
            </a:r>
          </a:p>
          <a:p>
            <a:r>
              <a:rPr lang="ru-RU" dirty="0"/>
              <a:t>В) Ярче светит солнце.</a:t>
            </a:r>
          </a:p>
          <a:p>
            <a:r>
              <a:rPr lang="ru-RU" dirty="0"/>
              <a:t>4.	Выбери только весенние месяцы.</a:t>
            </a:r>
          </a:p>
          <a:p>
            <a:r>
              <a:rPr lang="ru-RU" dirty="0"/>
              <a:t>А) февраль, март, </a:t>
            </a:r>
            <a:r>
              <a:rPr lang="ru-RU" dirty="0" smtClean="0"/>
              <a:t>апрель</a:t>
            </a:r>
            <a:endParaRPr lang="ru-RU" dirty="0"/>
          </a:p>
          <a:p>
            <a:r>
              <a:rPr lang="ru-RU" dirty="0"/>
              <a:t>Б) апрель, май, </a:t>
            </a:r>
            <a:r>
              <a:rPr lang="ru-RU" dirty="0" smtClean="0"/>
              <a:t>июнь</a:t>
            </a:r>
          </a:p>
          <a:p>
            <a:r>
              <a:rPr lang="ru-RU" dirty="0"/>
              <a:t>В) март, апрель, май                                    </a:t>
            </a:r>
          </a:p>
          <a:p>
            <a:r>
              <a:rPr lang="ru-RU" dirty="0"/>
              <a:t>5.	Какое явление происходит весной в неживой природе?</a:t>
            </a:r>
          </a:p>
          <a:p>
            <a:r>
              <a:rPr lang="ru-RU" dirty="0"/>
              <a:t>А) вьюга</a:t>
            </a:r>
          </a:p>
          <a:p>
            <a:r>
              <a:rPr lang="ru-RU" dirty="0"/>
              <a:t>Б) половодье</a:t>
            </a:r>
          </a:p>
          <a:p>
            <a:r>
              <a:rPr lang="ru-RU" dirty="0"/>
              <a:t>В) гололёд</a:t>
            </a:r>
          </a:p>
        </p:txBody>
      </p:sp>
    </p:spTree>
    <p:extLst>
      <p:ext uri="{BB962C8B-B14F-4D97-AF65-F5344CB8AC3E}">
        <p14:creationId xmlns:p14="http://schemas.microsoft.com/office/powerpoint/2010/main" val="36815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06084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1. Б) половодье;</a:t>
            </a:r>
          </a:p>
          <a:p>
            <a:r>
              <a:rPr lang="ru-RU" sz="2400" dirty="0"/>
              <a:t>2. </a:t>
            </a:r>
            <a:r>
              <a:rPr lang="ru-RU" sz="2400" dirty="0" smtClean="0"/>
              <a:t>В)ландыш;</a:t>
            </a:r>
            <a:endParaRPr lang="ru-RU" sz="2400" dirty="0"/>
          </a:p>
          <a:p>
            <a:r>
              <a:rPr lang="ru-RU" sz="2400" dirty="0"/>
              <a:t>3. А) Заяц меняет цвет своей шкурки с серого на белый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4. В) март, апрель, май</a:t>
            </a:r>
          </a:p>
          <a:p>
            <a:r>
              <a:rPr lang="ru-RU" sz="2400" dirty="0"/>
              <a:t>5. Б) половодье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6081" y="908720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/>
              <a:t>Проверим себя!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64987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16" y="1628800"/>
            <a:ext cx="7440925" cy="469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6256" y="980728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Контрольный вопрос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6316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663079"/>
            <a:ext cx="320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Решим кроссворд!</a:t>
            </a:r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21520" r="52237" b="15936"/>
          <a:stretch/>
        </p:blipFill>
        <p:spPr bwMode="auto">
          <a:xfrm>
            <a:off x="2070363" y="1052735"/>
            <a:ext cx="5468486" cy="544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09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21481" r="58437" b="22037"/>
          <a:stretch/>
        </p:blipFill>
        <p:spPr bwMode="auto">
          <a:xfrm>
            <a:off x="1691680" y="1100361"/>
            <a:ext cx="5040560" cy="531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663079"/>
            <a:ext cx="320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Решим кроссворд!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4443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055397"/>
            <a:ext cx="8461448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Times New Roman"/>
                <a:ea typeface="Calibri"/>
                <a:cs typeface="Times New Roman"/>
              </a:rPr>
              <a:t>«Всё прекрасное на земле - от солнца, а всё хорошее от человека».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7241" y="1311126"/>
            <a:ext cx="219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Важно знать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53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68098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Спасибо за внимание!</a:t>
            </a:r>
            <a:endParaRPr lang="ru-RU" sz="4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77" y="2348880"/>
            <a:ext cx="5515372" cy="3675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1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0982" y="141277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Стало холоднее.                                      Стало теплее</a:t>
            </a:r>
            <a:endParaRPr lang="ru-RU" dirty="0"/>
          </a:p>
          <a:p>
            <a:r>
              <a:rPr lang="ru-RU" i="1" dirty="0"/>
              <a:t>Образовались проталины.                     Земля покрылась снегом.</a:t>
            </a:r>
            <a:endParaRPr lang="ru-RU" dirty="0"/>
          </a:p>
          <a:p>
            <a:r>
              <a:rPr lang="ru-RU" i="1" dirty="0"/>
              <a:t>День становится короче.                     </a:t>
            </a:r>
            <a:r>
              <a:rPr lang="ru-RU" i="1" dirty="0" smtClean="0"/>
              <a:t>День </a:t>
            </a:r>
            <a:r>
              <a:rPr lang="ru-RU" i="1" dirty="0"/>
              <a:t>становится длиннее.</a:t>
            </a:r>
            <a:endParaRPr lang="ru-RU" dirty="0"/>
          </a:p>
          <a:p>
            <a:r>
              <a:rPr lang="ru-RU" i="1" dirty="0"/>
              <a:t>Река замерзает</a:t>
            </a:r>
            <a:r>
              <a:rPr lang="ru-RU" i="1" dirty="0" smtClean="0"/>
              <a:t>.                                    Лёд </a:t>
            </a:r>
            <a:r>
              <a:rPr lang="ru-RU" i="1" dirty="0"/>
              <a:t>на реке тает</a:t>
            </a:r>
            <a:r>
              <a:rPr lang="ru-RU" i="1" dirty="0" smtClean="0"/>
              <a:t>.</a:t>
            </a:r>
            <a:endParaRPr lang="ru-RU" dirty="0"/>
          </a:p>
          <a:p>
            <a:r>
              <a:rPr lang="ru-RU" i="1" dirty="0" smtClean="0"/>
              <a:t>Листья </a:t>
            </a:r>
            <a:r>
              <a:rPr lang="ru-RU" i="1" dirty="0"/>
              <a:t>распускаются</a:t>
            </a:r>
            <a:r>
              <a:rPr lang="ru-RU" i="1" dirty="0" smtClean="0"/>
              <a:t>.                        Листья </a:t>
            </a:r>
            <a:r>
              <a:rPr lang="ru-RU" i="1" dirty="0"/>
              <a:t>желтеют</a:t>
            </a:r>
            <a:r>
              <a:rPr lang="ru-RU" i="1" dirty="0" smtClean="0"/>
              <a:t>.</a:t>
            </a:r>
            <a:endParaRPr lang="ru-RU" dirty="0"/>
          </a:p>
          <a:p>
            <a:r>
              <a:rPr lang="ru-RU" i="1" dirty="0"/>
              <a:t>Птицы улетают на юг. </a:t>
            </a:r>
            <a:r>
              <a:rPr lang="ru-RU" i="1" dirty="0" smtClean="0"/>
              <a:t>                      Птицы </a:t>
            </a:r>
            <a:r>
              <a:rPr lang="ru-RU" i="1" dirty="0"/>
              <a:t>прилетают с юга</a:t>
            </a:r>
            <a:r>
              <a:rPr lang="ru-RU" i="1" dirty="0" smtClean="0"/>
              <a:t>.</a:t>
            </a:r>
            <a:endParaRPr lang="ru-RU" dirty="0"/>
          </a:p>
          <a:p>
            <a:r>
              <a:rPr lang="ru-RU" i="1" dirty="0"/>
              <a:t>Тает снег и лёд</a:t>
            </a:r>
            <a:r>
              <a:rPr lang="ru-RU" i="1" dirty="0" smtClean="0"/>
              <a:t>.                                    </a:t>
            </a:r>
            <a:r>
              <a:rPr lang="ru-RU" i="1" dirty="0"/>
              <a:t>Солнце поднимается выше</a:t>
            </a:r>
            <a:r>
              <a:rPr lang="ru-RU" i="1" dirty="0" smtClean="0"/>
              <a:t>.</a:t>
            </a:r>
            <a:endParaRPr lang="ru-RU" dirty="0"/>
          </a:p>
          <a:p>
            <a:r>
              <a:rPr lang="ru-RU" i="1" dirty="0"/>
              <a:t>Появляются насекомые.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0982" y="1484784"/>
            <a:ext cx="208483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30982" y="3140968"/>
            <a:ext cx="309634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29866" y="3933056"/>
            <a:ext cx="280603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17303" y="4221088"/>
            <a:ext cx="281859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7302" y="2591197"/>
            <a:ext cx="3121483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30982" y="2276872"/>
            <a:ext cx="31078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771800" y="794148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Выберите признаки весны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74" y="1772816"/>
            <a:ext cx="4259424" cy="319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6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37775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Стало теплее.</a:t>
            </a:r>
          </a:p>
          <a:p>
            <a:pPr marL="285750" indent="-285750">
              <a:buFont typeface="Century Gothic" pitchFamily="34" charset="0"/>
              <a:buChar char="―"/>
            </a:pPr>
            <a:endParaRPr lang="ru-RU" dirty="0" smtClean="0"/>
          </a:p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Образовались проталины.</a:t>
            </a:r>
          </a:p>
          <a:p>
            <a:endParaRPr lang="ru-RU" dirty="0" smtClean="0"/>
          </a:p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День становится длиннее  </a:t>
            </a:r>
          </a:p>
          <a:p>
            <a:r>
              <a:rPr lang="ru-RU" dirty="0" smtClean="0"/>
              <a:t>                </a:t>
            </a:r>
          </a:p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Лёд на реке тает.</a:t>
            </a:r>
          </a:p>
          <a:p>
            <a:endParaRPr lang="ru-RU" dirty="0" smtClean="0"/>
          </a:p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Листья распускаются.    </a:t>
            </a:r>
          </a:p>
          <a:p>
            <a:r>
              <a:rPr lang="ru-RU" dirty="0" smtClean="0"/>
              <a:t>               </a:t>
            </a:r>
          </a:p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Птицы прилетают с юга.</a:t>
            </a:r>
          </a:p>
          <a:p>
            <a:endParaRPr lang="ru-RU" dirty="0" smtClean="0"/>
          </a:p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Тает снег и лёд.</a:t>
            </a:r>
          </a:p>
          <a:p>
            <a:endParaRPr lang="ru-RU" dirty="0" smtClean="0"/>
          </a:p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  Солнце поднимается выше.</a:t>
            </a:r>
          </a:p>
          <a:p>
            <a:pPr marL="285750" indent="-285750">
              <a:buFont typeface="Century Gothic" pitchFamily="34" charset="0"/>
              <a:buChar char="―"/>
            </a:pPr>
            <a:endParaRPr lang="ru-RU" dirty="0" smtClean="0"/>
          </a:p>
          <a:p>
            <a:pPr marL="285750" indent="-285750">
              <a:buFont typeface="Century Gothic" pitchFamily="34" charset="0"/>
              <a:buChar char="―"/>
            </a:pPr>
            <a:r>
              <a:rPr lang="ru-RU" dirty="0" smtClean="0"/>
              <a:t> Появляются насекомые.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87824" y="788196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Проверим полученное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375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741315"/>
            <a:ext cx="57423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 Тема урока</a:t>
            </a:r>
          </a:p>
          <a:p>
            <a:pPr algn="ctr"/>
            <a:r>
              <a:rPr lang="ru-RU" sz="4400" b="1" dirty="0" smtClean="0"/>
              <a:t>«В </a:t>
            </a:r>
            <a:r>
              <a:rPr lang="ru-RU" sz="4400" b="1" dirty="0"/>
              <a:t>гости к весне»</a:t>
            </a:r>
          </a:p>
        </p:txBody>
      </p:sp>
    </p:spTree>
    <p:extLst>
      <p:ext uri="{BB962C8B-B14F-4D97-AF65-F5344CB8AC3E}">
        <p14:creationId xmlns:p14="http://schemas.microsoft.com/office/powerpoint/2010/main" val="19897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9799" y="836711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Цель </a:t>
            </a:r>
            <a:r>
              <a:rPr lang="ru-RU" sz="2400" b="1" dirty="0" smtClean="0"/>
              <a:t>урока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2528342"/>
            <a:ext cx="5670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Ребята, сегодня наша цель узнать </a:t>
            </a:r>
            <a:r>
              <a:rPr lang="ru-RU" sz="2400" dirty="0"/>
              <a:t>взаимосвязь живой и неживой природы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12" y="3861048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1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12" y="3861048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8418" y="2636912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Наша </a:t>
            </a:r>
            <a:r>
              <a:rPr lang="ru-RU" sz="2400" dirty="0" smtClean="0"/>
              <a:t>задача выделять </a:t>
            </a:r>
            <a:r>
              <a:rPr lang="ru-RU" sz="2400" dirty="0"/>
              <a:t>признаки живой и неживой природы </a:t>
            </a:r>
            <a:r>
              <a:rPr lang="ru-RU" sz="2400" dirty="0" smtClean="0"/>
              <a:t>весной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836712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Задача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56354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1412776"/>
            <a:ext cx="1984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План урока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4423" y="2060848"/>
            <a:ext cx="782778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Прочитать материал по теме «В гости к весне»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Выполнить задания в рабочей тетради по теме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Выполнить самостоятельную работу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Закрепить полученные знания контрольным вопросом по  теме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4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849" y="1916832"/>
            <a:ext cx="3906010" cy="292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6" y="1910755"/>
            <a:ext cx="3914113" cy="293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9689" y="5229175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Ледоход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89781" y="522917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Половодье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9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943820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Ледоход — движение льдин на реках и озёрах под действием течения или ветра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31874"/>
            <a:ext cx="3914113" cy="293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51920" y="893515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Ледоход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8241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509</TotalTime>
  <Words>315</Words>
  <Application>Microsoft Office PowerPoint</Application>
  <PresentationFormat>Экран (4:3)</PresentationFormat>
  <Paragraphs>91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2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user</cp:lastModifiedBy>
  <cp:revision>32</cp:revision>
  <dcterms:created xsi:type="dcterms:W3CDTF">2023-04-01T14:29:58Z</dcterms:created>
  <dcterms:modified xsi:type="dcterms:W3CDTF">2024-11-20T11:16:34Z</dcterms:modified>
</cp:coreProperties>
</file>