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109" d="100"/>
          <a:sy n="109" d="100"/>
        </p:scale>
        <p:origin x="129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349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70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908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94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50224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19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4922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424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4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2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109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46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887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025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8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82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38815-315C-45AF-875E-991841DD966D}" type="datetimeFigureOut">
              <a:rPr lang="ru-RU" smtClean="0"/>
              <a:pPr/>
              <a:t>25.08.2024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82AEE0B-BBA5-4FFB-8A59-D65631DC32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284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3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2492896"/>
            <a:ext cx="8964488" cy="1368152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Педагогические технологии дошкольного образования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Социоигровые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 технологии</a:t>
            </a: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Roboto" pitchFamily="2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Roboto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512168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Подготовил Воспитатель</a:t>
            </a:r>
          </a:p>
          <a:p>
            <a:pPr algn="r"/>
            <a:r>
              <a:rPr lang="ru-RU" sz="1400" b="1" dirty="0" smtClean="0">
                <a:solidFill>
                  <a:schemeClr val="tx1"/>
                </a:solidFill>
                <a:latin typeface="Roboto" pitchFamily="2" charset="0"/>
                <a:ea typeface="Roboto" pitchFamily="2" charset="0"/>
              </a:rPr>
              <a:t> Азизова И.В.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49006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команды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4320480"/>
          </a:xfrm>
          <a:solidFill>
            <a:schemeClr val="bg2"/>
          </a:solidFill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за всех и все за одного;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подводит команду, и команда не подводит капитана;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отвечает, другие внимательно слушают;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работаешь - не мешай другим;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справился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 - помоги другому;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бояться доказывать свою правоту;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помощь.</a:t>
            </a:r>
          </a:p>
          <a:p>
            <a:pPr marL="0" indent="0" algn="ctr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используя правила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социоигровой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педагоги учат детей слушать и слышать друг друга, выражать своё мнение, договариваться, приходить к согласию. </a:t>
            </a:r>
          </a:p>
        </p:txBody>
      </p:sp>
    </p:spTree>
    <p:extLst>
      <p:ext uri="{BB962C8B-B14F-4D97-AF65-F5344CB8AC3E}">
        <p14:creationId xmlns:p14="http://schemas.microsoft.com/office/powerpoint/2010/main" val="420270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149480" cy="56207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Используемая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9"/>
            <a:ext cx="8219256" cy="4248472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1600" dirty="0" err="1" smtClean="0"/>
              <a:t>Букатов</a:t>
            </a:r>
            <a:r>
              <a:rPr lang="ru-RU" sz="1600" dirty="0" smtClean="0"/>
              <a:t> </a:t>
            </a:r>
            <a:r>
              <a:rPr lang="ru-RU" sz="1600" dirty="0" err="1"/>
              <a:t>В.М.Карманная</a:t>
            </a:r>
            <a:r>
              <a:rPr lang="ru-RU" sz="1600" dirty="0"/>
              <a:t> энциклопедия </a:t>
            </a:r>
            <a:r>
              <a:rPr lang="ru-RU" sz="1600" dirty="0" err="1"/>
              <a:t>социо</a:t>
            </a:r>
            <a:r>
              <a:rPr lang="ru-RU" sz="1600" dirty="0"/>
              <a:t>-игровых приемов обучения дошкольников: справочно-методическое пособие – СПб.: Образовательные проекты; М.: ТЦ Сфера, </a:t>
            </a:r>
            <a:r>
              <a:rPr lang="ru-RU" sz="1600" dirty="0" smtClean="0"/>
              <a:t>2014.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Павлова </a:t>
            </a:r>
            <a:r>
              <a:rPr lang="ru-RU" sz="1600" dirty="0"/>
              <a:t>А.Б. Использование </a:t>
            </a:r>
            <a:r>
              <a:rPr lang="ru-RU" sz="1600" dirty="0" err="1"/>
              <a:t>социоигровой</a:t>
            </a:r>
            <a:r>
              <a:rPr lang="ru-RU" sz="1600" dirty="0"/>
              <a:t> технологии в </a:t>
            </a:r>
            <a:r>
              <a:rPr lang="ru-RU" sz="1600" dirty="0" err="1"/>
              <a:t>воспитательно</a:t>
            </a:r>
            <a:r>
              <a:rPr lang="ru-RU" sz="1600" dirty="0"/>
              <a:t>-образовательном процессе – Ж.: Справочник педагога-психолога  5, 2015</a:t>
            </a:r>
            <a:r>
              <a:rPr lang="ru-RU" sz="1600" dirty="0" smtClean="0"/>
              <a:t>.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   Хабарова </a:t>
            </a:r>
            <a:r>
              <a:rPr lang="ru-RU" sz="1600" dirty="0"/>
              <a:t>Т.В. </a:t>
            </a:r>
            <a:r>
              <a:rPr lang="ru-RU" sz="1600" dirty="0" err="1"/>
              <a:t>Социоигровая</a:t>
            </a:r>
            <a:r>
              <a:rPr lang="ru-RU" sz="1600" dirty="0"/>
              <a:t> технология в работе со старшими </a:t>
            </a:r>
            <a:r>
              <a:rPr lang="ru-RU" sz="1600" dirty="0" smtClean="0"/>
              <a:t>  дошкольниками </a:t>
            </a:r>
            <a:r>
              <a:rPr lang="ru-RU" sz="1600" dirty="0"/>
              <a:t>– СПб.: ООО ИЗДАТЕЛЬСТВО «ДЕТСТВО-ПРЕСС», </a:t>
            </a:r>
            <a:r>
              <a:rPr lang="ru-RU" sz="1600" dirty="0" smtClean="0"/>
              <a:t>2017.</a:t>
            </a:r>
          </a:p>
          <a:p>
            <a:pPr marL="514350" indent="-514350">
              <a:buAutoNum type="arabicPeriod"/>
            </a:pPr>
            <a:r>
              <a:rPr lang="ru-RU" sz="1600" dirty="0" err="1" smtClean="0"/>
              <a:t>Шулешко</a:t>
            </a:r>
            <a:r>
              <a:rPr lang="ru-RU" sz="1600" dirty="0" smtClean="0"/>
              <a:t> </a:t>
            </a:r>
            <a:r>
              <a:rPr lang="ru-RU" sz="1600" dirty="0"/>
              <a:t>Е.Е. Детская жизнь на пути согласия и </a:t>
            </a:r>
            <a:r>
              <a:rPr lang="ru-RU" sz="1600" dirty="0" err="1"/>
              <a:t>социо</a:t>
            </a:r>
            <a:r>
              <a:rPr lang="ru-RU" sz="1600" dirty="0"/>
              <a:t>-игровой стиль ведения занятий – М.: ТЦ Сфера; СПб.: Образовательные проекты, 2015.</a:t>
            </a:r>
          </a:p>
          <a:p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179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640960" cy="561662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коммуникативных навыков общения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помочь детям научиться эффективно общаться;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сделать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процесс более увлекательным для детей;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способствовать развитию у них активной позиции, самостоятельности, творчества;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воспитывать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дошкольниках желание узнавать новое.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6509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Педагоги-исследователи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3695" b="4766"/>
          <a:stretch/>
        </p:blipFill>
        <p:spPr>
          <a:xfrm>
            <a:off x="971600" y="1052736"/>
            <a:ext cx="7416824" cy="45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6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7445" t="2864"/>
          <a:stretch/>
        </p:blipFill>
        <p:spPr>
          <a:xfrm>
            <a:off x="179512" y="404664"/>
            <a:ext cx="4079889" cy="5328592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39952" y="1340768"/>
            <a:ext cx="4896544" cy="3024336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- это развитие ребёнка в игровом общении со сверстниками, целью её является формирование коммуникативных навыков общения, которое, как считал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Л.С.Выготский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является основной движущей силой развития.  </a:t>
            </a:r>
          </a:p>
        </p:txBody>
      </p:sp>
    </p:spTree>
    <p:extLst>
      <p:ext uri="{BB962C8B-B14F-4D97-AF65-F5344CB8AC3E}">
        <p14:creationId xmlns:p14="http://schemas.microsoft.com/office/powerpoint/2010/main" val="2512461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908720"/>
            <a:ext cx="4968552" cy="301731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0800000" flipV="1">
            <a:off x="107504" y="3978916"/>
            <a:ext cx="8928992" cy="132229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"Мы не учим, а налаживаем ситуации, когда их участникам хочется доверять и друг другу, и  своему собственному опыту, в результате чего происходит эффект добровольного и обучения, и научения, и тренировки".</a:t>
            </a:r>
            <a:endParaRPr lang="ru-RU" sz="20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1200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100" b="1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88641"/>
            <a:ext cx="7848872" cy="36933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Михайлович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Букатов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Александра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Петровна Ершова </a:t>
            </a:r>
          </a:p>
        </p:txBody>
      </p:sp>
    </p:spTree>
    <p:extLst>
      <p:ext uri="{BB962C8B-B14F-4D97-AF65-F5344CB8AC3E}">
        <p14:creationId xmlns:p14="http://schemas.microsoft.com/office/powerpoint/2010/main" val="3879391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41805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стиля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208" t="11916" r="4997" b="11130"/>
          <a:stretch/>
        </p:blipFill>
        <p:spPr>
          <a:xfrm>
            <a:off x="395536" y="836712"/>
            <a:ext cx="8208912" cy="4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525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35280" cy="57606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 условия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7"/>
            <a:ext cx="8363272" cy="460851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правила: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используется работа малыми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группами</a:t>
            </a:r>
          </a:p>
          <a:p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правила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смена лидерства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правило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сочетается с двигательной активностью и сменой мизансцен, что способствует снятию эмоционального напряжения.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правило: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правило: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методика предполагает интеграцию всех видов деятельности, что соответствует современным требованиям.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правило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принцип полифонии</a:t>
            </a:r>
          </a:p>
        </p:txBody>
      </p:sp>
    </p:spTree>
    <p:extLst>
      <p:ext uri="{BB962C8B-B14F-4D97-AF65-F5344CB8AC3E}">
        <p14:creationId xmlns:p14="http://schemas.microsoft.com/office/powerpoint/2010/main" val="3565789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229600" cy="57606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задания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908720"/>
            <a:ext cx="4104456" cy="72008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гры-задания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рабочего настроя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1772816"/>
            <a:ext cx="7153056" cy="94322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социоигрового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приобщения к делу, во время выполнения которых выстраиваются деловые взаимоотношения педагога с детьми и детей друг с другом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2924944"/>
            <a:ext cx="7416824" cy="1080120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Игровые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разминки объединяются своей всеобщей доступностью, быстро возникающей азартностью и смешным, несерьёзным выигрышем.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614437" y="4221088"/>
            <a:ext cx="7422059" cy="10081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творческого самоутверждения - это задания, выполнение которых подразумевает художественно-исполнительский результат.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16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социоигровой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7"/>
            <a:ext cx="8291264" cy="4608512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первом этапе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учить детей правилам общения, культуре общения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(договариваться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слышать партнёра, развивается собственная речь);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втором этапе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ребёнок на практике осознаёт, как ему надо организовать своё общение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микрогруппе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чтобы выполнить поставленную задачу;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третьем этапе общение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педагогическое средство, т.е. через общение педагог обучает дошкольников.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99946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1484</TotalTime>
  <Words>507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Roboto</vt:lpstr>
      <vt:lpstr>Times New Roman</vt:lpstr>
      <vt:lpstr>Wingdings</vt:lpstr>
      <vt:lpstr>Wingdings 3</vt:lpstr>
      <vt:lpstr>Легкий дым</vt:lpstr>
      <vt:lpstr>Педагогические технологии дошкольного образования «Социоигровые технологии»</vt:lpstr>
      <vt:lpstr>Презентация PowerPoint</vt:lpstr>
      <vt:lpstr>Педагоги-исследователи </vt:lpstr>
      <vt:lpstr>Презентация PowerPoint</vt:lpstr>
      <vt:lpstr>Презентация PowerPoint</vt:lpstr>
      <vt:lpstr>Плюсы социоигрового стиля </vt:lpstr>
      <vt:lpstr>Основные правила и условия социоигровой технологии</vt:lpstr>
      <vt:lpstr>Игровые задания в социоигровой технологии</vt:lpstr>
      <vt:lpstr>Три этапа социоигровой технологии</vt:lpstr>
      <vt:lpstr>Правило команды</vt:lpstr>
      <vt:lpstr>Используемая литература</vt:lpstr>
    </vt:vector>
  </TitlesOfParts>
  <Company>RePack by SPecialiST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olya</dc:creator>
  <cp:lastModifiedBy>артик артик</cp:lastModifiedBy>
  <cp:revision>93</cp:revision>
  <dcterms:created xsi:type="dcterms:W3CDTF">2017-06-19T16:10:24Z</dcterms:created>
  <dcterms:modified xsi:type="dcterms:W3CDTF">2024-08-25T18:46:06Z</dcterms:modified>
</cp:coreProperties>
</file>