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9AFCB-ACAC-4A16-A5B1-33AB2D65B54A}" type="datetimeFigureOut">
              <a:rPr lang="ru-RU" smtClean="0"/>
              <a:t>09.08.2024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6C1CE-F8C5-4BC8-8789-D723D093C6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1685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9AFCB-ACAC-4A16-A5B1-33AB2D65B54A}" type="datetimeFigureOut">
              <a:rPr lang="ru-RU" smtClean="0"/>
              <a:t>09.08.2024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6C1CE-F8C5-4BC8-8789-D723D093C6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4534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9AFCB-ACAC-4A16-A5B1-33AB2D65B54A}" type="datetimeFigureOut">
              <a:rPr lang="ru-RU" smtClean="0"/>
              <a:t>09.08.2024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6C1CE-F8C5-4BC8-8789-D723D093C6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2540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9AFCB-ACAC-4A16-A5B1-33AB2D65B54A}" type="datetimeFigureOut">
              <a:rPr lang="ru-RU" smtClean="0"/>
              <a:t>09.08.2024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6C1CE-F8C5-4BC8-8789-D723D093C6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0830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9AFCB-ACAC-4A16-A5B1-33AB2D65B54A}" type="datetimeFigureOut">
              <a:rPr lang="ru-RU" smtClean="0"/>
              <a:t>09.08.2024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6C1CE-F8C5-4BC8-8789-D723D093C6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3375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9AFCB-ACAC-4A16-A5B1-33AB2D65B54A}" type="datetimeFigureOut">
              <a:rPr lang="ru-RU" smtClean="0"/>
              <a:t>09.08.2024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6C1CE-F8C5-4BC8-8789-D723D093C6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521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9AFCB-ACAC-4A16-A5B1-33AB2D65B54A}" type="datetimeFigureOut">
              <a:rPr lang="ru-RU" smtClean="0"/>
              <a:t>09.08.2024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6C1CE-F8C5-4BC8-8789-D723D093C6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2309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9AFCB-ACAC-4A16-A5B1-33AB2D65B54A}" type="datetimeFigureOut">
              <a:rPr lang="ru-RU" smtClean="0"/>
              <a:t>09.08.2024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6C1CE-F8C5-4BC8-8789-D723D093C6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6525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9AFCB-ACAC-4A16-A5B1-33AB2D65B54A}" type="datetimeFigureOut">
              <a:rPr lang="ru-RU" smtClean="0"/>
              <a:t>09.08.2024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6C1CE-F8C5-4BC8-8789-D723D093C6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9903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9AFCB-ACAC-4A16-A5B1-33AB2D65B54A}" type="datetimeFigureOut">
              <a:rPr lang="ru-RU" smtClean="0"/>
              <a:t>09.08.2024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6C1CE-F8C5-4BC8-8789-D723D093C6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8763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9AFCB-ACAC-4A16-A5B1-33AB2D65B54A}" type="datetimeFigureOut">
              <a:rPr lang="ru-RU" smtClean="0"/>
              <a:t>09.08.2024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6C1CE-F8C5-4BC8-8789-D723D093C6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1790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9AFCB-ACAC-4A16-A5B1-33AB2D65B54A}" type="datetimeFigureOut">
              <a:rPr lang="ru-RU" smtClean="0"/>
              <a:t>09.08.2024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6C1CE-F8C5-4BC8-8789-D723D093C6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478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4248472"/>
          </a:xfrm>
        </p:spPr>
        <p:txBody>
          <a:bodyPr>
            <a:normAutofit/>
          </a:bodyPr>
          <a:lstStyle/>
          <a:p>
            <a:r>
              <a:rPr lang="ru-RU" sz="6600" u="sng" smtClean="0"/>
              <a:t>"Эти</a:t>
            </a:r>
            <a:r>
              <a:rPr lang="ru-RU" sz="6600" u="sng" dirty="0" smtClean="0"/>
              <a:t> </a:t>
            </a:r>
            <a:r>
              <a:rPr lang="ru-RU" sz="6600" u="sng" dirty="0"/>
              <a:t>загадочные буквы ТРИЗ"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106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760640"/>
          </a:xfrm>
        </p:spPr>
        <p:txBody>
          <a:bodyPr>
            <a:normAutofit fontScale="85000" lnSpcReduction="20000"/>
          </a:bodyPr>
          <a:lstStyle/>
          <a:p>
            <a:r>
              <a:rPr lang="ru-RU" sz="4000" dirty="0"/>
              <a:t>И в заключение мастер-класса, представьте, что сегодняшний день вы провели в ресторане и теперь директор ресторана просит вас ответить на несколько вопросов:</a:t>
            </a:r>
          </a:p>
          <a:p>
            <a:r>
              <a:rPr lang="ru-RU" sz="4000" dirty="0"/>
              <a:t>- Я съел бы еще этого…</a:t>
            </a:r>
          </a:p>
          <a:p>
            <a:r>
              <a:rPr lang="ru-RU" sz="4000" dirty="0"/>
              <a:t>- Больше всего мне понравилось…</a:t>
            </a:r>
          </a:p>
          <a:p>
            <a:r>
              <a:rPr lang="ru-RU" sz="4000" dirty="0"/>
              <a:t>- Я почти переварил…</a:t>
            </a:r>
          </a:p>
          <a:p>
            <a:r>
              <a:rPr lang="ru-RU" sz="4000" dirty="0"/>
              <a:t>- Я переел…</a:t>
            </a:r>
          </a:p>
          <a:p>
            <a:r>
              <a:rPr lang="ru-RU" sz="4000" dirty="0"/>
              <a:t>- Пожалуйста, добавьте…</a:t>
            </a:r>
          </a:p>
          <a:p>
            <a:r>
              <a:rPr lang="ru-RU" sz="4000" dirty="0"/>
              <a:t>Кто готов к общению </a:t>
            </a:r>
            <a:r>
              <a:rPr lang="ru-RU" dirty="0"/>
              <a:t>с директором ресторана?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342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/>
              <a:t>Идея создания программы ТРИЗ (теория решения изобретательских задач) принадлежит </a:t>
            </a:r>
            <a:r>
              <a:rPr lang="ru-RU" sz="4000" dirty="0" err="1"/>
              <a:t>Г.С.Альтшуллеру</a:t>
            </a:r>
            <a:r>
              <a:rPr lang="ru-RU" sz="4000" dirty="0"/>
              <a:t>. Генрих </a:t>
            </a:r>
            <a:r>
              <a:rPr lang="ru-RU" sz="4000" dirty="0" err="1"/>
              <a:t>Саулович</a:t>
            </a:r>
            <a:r>
              <a:rPr lang="ru-RU" sz="4000" dirty="0"/>
              <a:t> </a:t>
            </a:r>
            <a:r>
              <a:rPr lang="ru-RU" sz="4000" dirty="0" err="1"/>
              <a:t>Альтшуллер</a:t>
            </a:r>
            <a:r>
              <a:rPr lang="ru-RU" sz="4000" dirty="0"/>
              <a:t> - автор ТРИЗ-теории решения изобретательских задач, ученый, изобретатель, писатель.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429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904656"/>
          </a:xfrm>
        </p:spPr>
        <p:txBody>
          <a:bodyPr>
            <a:noAutofit/>
          </a:bodyPr>
          <a:lstStyle/>
          <a:p>
            <a:r>
              <a:rPr lang="ru-RU" sz="4000" dirty="0"/>
              <a:t>Уроки с использованием ТРИЗ технологий проводятся в форме факультативных и кружковых занятий, включаются в уроки. Они призваны развивать творческие способности детей, создавать творческие продукты (загадки, пословицы, сказки, поделки и т.п.) этим самым оживить учебный </a:t>
            </a:r>
            <a:r>
              <a:rPr lang="ru-RU" sz="4000" dirty="0" smtClean="0"/>
              <a:t>процесс.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56999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4000" b="1" dirty="0"/>
              <a:t>Игра «Хорошо - плохо»</a:t>
            </a:r>
            <a:r>
              <a:rPr lang="ru-RU" sz="4000" dirty="0"/>
              <a:t> (3 варианта)</a:t>
            </a:r>
          </a:p>
          <a:p>
            <a:r>
              <a:rPr lang="ru-RU" sz="4000" dirty="0"/>
              <a:t>- Скажите, пожалуйста, любую фразу. </a:t>
            </a:r>
            <a:r>
              <a:rPr lang="ru-RU" sz="4000" b="1" dirty="0"/>
              <a:t>СЕГОДНЯ ПЕРВЫЙ ДЕНЬ ВЕСНЫ</a:t>
            </a:r>
            <a:endParaRPr lang="ru-RU" sz="4000" dirty="0"/>
          </a:p>
          <a:p>
            <a:r>
              <a:rPr lang="ru-RU" sz="4000" b="1" dirty="0"/>
              <a:t>1 вариант:</a:t>
            </a:r>
            <a:endParaRPr lang="ru-RU" sz="4000" dirty="0"/>
          </a:p>
          <a:p>
            <a:pPr lvl="0"/>
            <a:r>
              <a:rPr lang="ru-RU" sz="4000" dirty="0"/>
              <a:t>Это хорошо….</a:t>
            </a:r>
          </a:p>
          <a:p>
            <a:pPr lvl="0"/>
            <a:r>
              <a:rPr lang="ru-RU" sz="4000" dirty="0"/>
              <a:t>Это плохо…..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363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Метод «</a:t>
            </a:r>
            <a:r>
              <a:rPr lang="ru-RU" b="1" dirty="0" err="1"/>
              <a:t>Эмпатия</a:t>
            </a:r>
            <a:r>
              <a:rPr lang="ru-RU" b="1" dirty="0"/>
              <a:t>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000" dirty="0"/>
              <a:t>Пришёл из актёрской среды. Ученик вживается в образ чего-либо, включает эмоциональное и личностное отношение. </a:t>
            </a:r>
            <a:r>
              <a:rPr lang="ru-RU" sz="4000" dirty="0" err="1"/>
              <a:t>Эмпатия</a:t>
            </a:r>
            <a:r>
              <a:rPr lang="ru-RU" sz="4000" dirty="0"/>
              <a:t> это не - «поставь себя на его место», это: «взгляни на вещи его глазами».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85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Прием «Да-</a:t>
            </a:r>
            <a:r>
              <a:rPr lang="ru-RU" b="1" dirty="0" err="1"/>
              <a:t>нетки</a:t>
            </a:r>
            <a:r>
              <a:rPr lang="ru-RU" b="1" dirty="0"/>
              <a:t>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/>
              <a:t>Задумывается нечто (число, предмет, литературный герой). Ученики пытаются найти ответ, задавая вопросы, на которые отвечающий может сказать только «да» и «нет» или «и да, и нет».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695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 «Паспорт литературного героя»</a:t>
            </a:r>
            <a:r>
              <a:rPr lang="ru-RU" dirty="0"/>
              <a:t>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20000"/>
          </a:bodyPr>
          <a:lstStyle/>
          <a:p>
            <a:r>
              <a:rPr lang="ru-RU" sz="3500" b="1" dirty="0"/>
              <a:t>Составим паспорт к басне «Ворона и лисица»</a:t>
            </a:r>
            <a:endParaRPr lang="ru-RU" sz="3500" dirty="0"/>
          </a:p>
          <a:p>
            <a:pPr lvl="0"/>
            <a:r>
              <a:rPr lang="ru-RU" sz="3500" dirty="0"/>
              <a:t>Имя - ворона</a:t>
            </a:r>
          </a:p>
          <a:p>
            <a:pPr lvl="0"/>
            <a:r>
              <a:rPr lang="ru-RU" sz="3500" dirty="0"/>
              <a:t>Создатель - </a:t>
            </a:r>
            <a:r>
              <a:rPr lang="ru-RU" sz="3500" dirty="0" err="1"/>
              <a:t>И.А.Крылов</a:t>
            </a:r>
            <a:endParaRPr lang="ru-RU" sz="3500" dirty="0"/>
          </a:p>
          <a:p>
            <a:pPr lvl="0"/>
            <a:r>
              <a:rPr lang="ru-RU" sz="3500" dirty="0"/>
              <a:t>Прописка - басня «Ворона и лисица»</a:t>
            </a:r>
          </a:p>
          <a:p>
            <a:pPr lvl="0"/>
            <a:r>
              <a:rPr lang="ru-RU" sz="3500" dirty="0"/>
              <a:t>Внешний вид - чёрная, имеет крылья, большой клюв.</a:t>
            </a:r>
          </a:p>
          <a:p>
            <a:pPr lvl="0"/>
            <a:r>
              <a:rPr lang="ru-RU" sz="3500" dirty="0"/>
              <a:t>Где встречается - в лесу</a:t>
            </a:r>
          </a:p>
          <a:p>
            <a:pPr lvl="0"/>
            <a:r>
              <a:rPr lang="ru-RU" sz="3500" dirty="0"/>
              <a:t>Личные качества - доверчивая</a:t>
            </a:r>
          </a:p>
          <a:p>
            <a:pPr lvl="0"/>
            <a:r>
              <a:rPr lang="ru-RU" sz="3500" dirty="0"/>
              <a:t>Заветное желание - поесть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54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/>
              <a:t>Эйдетика. Упражнение на тренировку памяти.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2050" name="Picture 2" descr="C:\Users\user\Desktop\274px-Masha_(mult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24745"/>
            <a:ext cx="1872208" cy="1656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user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2681289"/>
            <a:ext cx="1296143" cy="1323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user\Desktop\1646776243_3-kartinkin-net-p-morkovka-kartinki-4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780927"/>
            <a:ext cx="2016224" cy="1800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user\Desktop\risunki_zolotaya_ribka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1328" y="3127153"/>
            <a:ext cx="2808312" cy="1755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Users\user\Desktop\images (1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019" y="5013176"/>
            <a:ext cx="1847850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C:\Users\user\Desktop\images (2)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3338" y="5009269"/>
            <a:ext cx="1446654" cy="1444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C:\Users\user\Desktop\images (3)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1351" y="5009267"/>
            <a:ext cx="2105025" cy="1444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 descr="C:\Users\user\Desktop\Без названия (1)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6640" y="1268760"/>
            <a:ext cx="1930905" cy="1536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C:\Users\user\Desktop\Без названия (2)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941415"/>
            <a:ext cx="2019300" cy="1864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12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/>
              <a:t>Метод Робинзона Крузо.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- Кто помнит, в чём заключается метод Робинзона Крузо? (использование предметов в несвойственных им значениях)</a:t>
            </a:r>
          </a:p>
          <a:p>
            <a:r>
              <a:rPr lang="ru-RU" dirty="0"/>
              <a:t>- У Маши есть любимая игрушка - это мяч. Как можно его ещё использовать?</a:t>
            </a:r>
          </a:p>
          <a:p>
            <a:endParaRPr lang="ru-RU" dirty="0"/>
          </a:p>
        </p:txBody>
      </p:sp>
      <p:pic>
        <p:nvPicPr>
          <p:cNvPr id="3074" name="Picture 2" descr="C:\Users\user\Desktop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581128"/>
            <a:ext cx="2304256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user\Desktop\images (4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293096"/>
            <a:ext cx="3816424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328</Words>
  <Application>Microsoft Office PowerPoint</Application>
  <PresentationFormat>Экран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"Эти загадочные буквы ТРИЗ" </vt:lpstr>
      <vt:lpstr>Презентация PowerPoint</vt:lpstr>
      <vt:lpstr>Презентация PowerPoint</vt:lpstr>
      <vt:lpstr>Презентация PowerPoint</vt:lpstr>
      <vt:lpstr>Метод «Эмпатия» </vt:lpstr>
      <vt:lpstr>Прием «Да-нетки» </vt:lpstr>
      <vt:lpstr> «Паспорт литературного героя» </vt:lpstr>
      <vt:lpstr>Эйдетика. Упражнение на тренировку памяти. </vt:lpstr>
      <vt:lpstr>Метод Робинзона Крузо. 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Мастер-класс "Эти загадочные буквы ТРИЗ"</dc:title>
  <dc:creator>user</dc:creator>
  <cp:lastModifiedBy>user</cp:lastModifiedBy>
  <cp:revision>5</cp:revision>
  <dcterms:created xsi:type="dcterms:W3CDTF">2023-03-27T10:19:18Z</dcterms:created>
  <dcterms:modified xsi:type="dcterms:W3CDTF">2024-08-09T10:08:25Z</dcterms:modified>
</cp:coreProperties>
</file>