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0" r:id="rId6"/>
    <p:sldId id="261" r:id="rId7"/>
    <p:sldId id="262" r:id="rId8"/>
    <p:sldId id="263" r:id="rId9"/>
    <p:sldId id="264" r:id="rId10"/>
    <p:sldId id="279" r:id="rId11"/>
    <p:sldId id="260" r:id="rId12"/>
    <p:sldId id="278" r:id="rId13"/>
    <p:sldId id="268" r:id="rId14"/>
    <p:sldId id="277" r:id="rId15"/>
    <p:sldId id="281" r:id="rId16"/>
    <p:sldId id="276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9CA30-8179-4CB0-9A6B-DCE8569D99F6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9FB86-42EB-499D-890B-BC0DC4990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5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9FB86-42EB-499D-890B-BC0DC49908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8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9FB86-42EB-499D-890B-BC0DC49908C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8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6.png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4687" y="1700808"/>
            <a:ext cx="81333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Интерактивный квест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0733" y="2967335"/>
            <a:ext cx="73825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в страну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Светофорию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5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79" y="3909876"/>
            <a:ext cx="2032215" cy="20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7301"/>
            <a:ext cx="2389628" cy="208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5194" y="1628800"/>
            <a:ext cx="75923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знак для водителя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обозначает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«Осторожно пешеходный переход»?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3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2106612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67" y="4149080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56810" y="2060848"/>
            <a:ext cx="4895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знак обозначает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«Осторожно дети!»?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9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1883642" cy="21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1575" y="2040412"/>
            <a:ext cx="638302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какой сигнал светофора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водитель автомобиля должен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приготовиться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1605781" y="4061432"/>
            <a:ext cx="1214437" cy="107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FF660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947914" y="4061432"/>
            <a:ext cx="1200150" cy="1071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71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36031"/>
            <a:ext cx="11588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8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692696"/>
            <a:ext cx="3681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543868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23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132856"/>
            <a:ext cx="64483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допустил одну ошибку, но я могу смело взять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тебя в путешествие!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5229200"/>
            <a:ext cx="2088232" cy="115212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endshow"/>
          </p:cNvPr>
          <p:cNvSpPr/>
          <p:nvPr/>
        </p:nvSpPr>
        <p:spPr>
          <a:xfrm>
            <a:off x="4353419" y="5343599"/>
            <a:ext cx="204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Выход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1101462" cy="223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6300"/>
            <a:ext cx="1649413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22532" y="1900475"/>
            <a:ext cx="66515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светофор 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называется пешеходным?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9958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88923"/>
            <a:ext cx="1898898" cy="191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46977" y="2060848"/>
            <a:ext cx="53149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знак обозначает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«Пешеходная дорожка»?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2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1883642" cy="21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23695" y="2040412"/>
            <a:ext cx="580838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какой сигнал светофора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нельзя переходить дорогу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1605781" y="4061432"/>
            <a:ext cx="1214437" cy="1071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FF660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947914" y="4061432"/>
            <a:ext cx="1200150" cy="1071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717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36031"/>
            <a:ext cx="11588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4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55976" y="5229200"/>
            <a:ext cx="2088232" cy="115212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543868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3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23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6" descr="4724b299125d23ce8ebc609554f3ede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96" y="404665"/>
            <a:ext cx="12392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69146" y="1449561"/>
            <a:ext cx="55446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допустил две ошибки, но я могу  взять тебя в путешествие, только будь очень внимательным!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4353419" y="5343599"/>
            <a:ext cx="204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Выход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6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54" y="4509119"/>
            <a:ext cx="2859158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20805"/>
            <a:ext cx="164519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7719" y="2276872"/>
            <a:ext cx="734720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дорожный знак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Предназначен для велосипедиста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2088232" cy="226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4005063"/>
            <a:ext cx="2304256" cy="226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63569" y="2276872"/>
            <a:ext cx="5175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 какой дороге должен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двигаться пешеход?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7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45720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Здравствуйте ребята! Я весёлый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светофорчик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marL="0" indent="45720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Сегодня мы отправимся в путешествие в волшебную страну дорожных знаков. Вам нужно правильно отвечать на вопросы, для того, чтобы я знал, что могу смело взять вас с собой. В конце квеста я оценю ваши ответы...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9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5844442" cy="27218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2708920"/>
            <a:ext cx="64483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совсем не знаешь правил дорожного движения!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Попроси родителей помочь тебе их выучить!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49439"/>
            <a:ext cx="3622305" cy="26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403773" cy="26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92256" y="1628800"/>
            <a:ext cx="6698244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каком изображении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пешеходы соблюдают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правила дорожного движения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5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79" y="3909876"/>
            <a:ext cx="2032215" cy="20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7301"/>
            <a:ext cx="2389628" cy="208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13689" y="1628800"/>
            <a:ext cx="54554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знак для пешехода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обозначает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«Пешеходный переход»?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6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2106612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67" y="4149080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69552" y="2060848"/>
            <a:ext cx="68698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знак обозначает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«Пешеходам проход запрещён»?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8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9958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88923"/>
            <a:ext cx="1898898" cy="191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70967" y="2060848"/>
            <a:ext cx="56670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знак обозначает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«Велосипедная дорожка»?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8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1883642" cy="21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5242" y="2040412"/>
            <a:ext cx="574529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какой сигнал светофора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нужно переходить дорогу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1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45" y="4205161"/>
            <a:ext cx="1806947" cy="171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>
            <a:hlinkClick r:id="rId6" action="ppaction://hlinksldjump"/>
          </p:cNvPr>
          <p:cNvSpPr/>
          <p:nvPr/>
        </p:nvSpPr>
        <p:spPr>
          <a:xfrm>
            <a:off x="2061271" y="4205161"/>
            <a:ext cx="1656184" cy="16272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692696"/>
            <a:ext cx="3681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43868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3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23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132856"/>
            <a:ext cx="64483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правильно ответил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все вопросы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я 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огу смело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взять тебя в путешествие!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55976" y="5229200"/>
            <a:ext cx="2088232" cy="115212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endshow"/>
          </p:cNvPr>
          <p:cNvSpPr/>
          <p:nvPr/>
        </p:nvSpPr>
        <p:spPr>
          <a:xfrm>
            <a:off x="4353419" y="5343599"/>
            <a:ext cx="204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Выход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9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1101462" cy="223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6300"/>
            <a:ext cx="1649413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8225" y="1900475"/>
            <a:ext cx="6960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светофор 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называется транспортным?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8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283</Words>
  <Application>Microsoft Office PowerPoint</Application>
  <PresentationFormat>Экран (4:3)</PresentationFormat>
  <Paragraphs>70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Karinka</dc:creator>
  <cp:lastModifiedBy>Karinka</cp:lastModifiedBy>
  <cp:revision>13</cp:revision>
  <dcterms:created xsi:type="dcterms:W3CDTF">2024-03-17T10:07:51Z</dcterms:created>
  <dcterms:modified xsi:type="dcterms:W3CDTF">2024-03-17T12:05:48Z</dcterms:modified>
</cp:coreProperties>
</file>