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6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7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1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8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5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3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7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8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3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3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E44F-D00C-4605-A8C4-22B8731F5FF1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F5DB-8064-4116-A75B-F7A7DB19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0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8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99769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2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7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2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2022-07-10T16:08:34Z</dcterms:created>
  <dcterms:modified xsi:type="dcterms:W3CDTF">2022-07-12T02:53:49Z</dcterms:modified>
</cp:coreProperties>
</file>