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69" r:id="rId17"/>
    <p:sldId id="271" r:id="rId18"/>
    <p:sldId id="272" r:id="rId19"/>
    <p:sldId id="273" r:id="rId20"/>
    <p:sldId id="274" r:id="rId21"/>
    <p:sldId id="276" r:id="rId22"/>
    <p:sldId id="275" r:id="rId23"/>
    <p:sldId id="277" r:id="rId24"/>
    <p:sldId id="278" r:id="rId25"/>
    <p:sldId id="279" r:id="rId26"/>
    <p:sldId id="280" r:id="rId27"/>
    <p:sldId id="281" r:id="rId28"/>
  </p:sldIdLst>
  <p:sldSz cx="9906000" cy="6858000" type="A4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26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BC3C-D5AE-478B-BA67-8EE68875C3DF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A75A8-CDD3-41FD-BCAA-F92D3E14C7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6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BC3C-D5AE-478B-BA67-8EE68875C3DF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A75A8-CDD3-41FD-BCAA-F92D3E14C7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820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BC3C-D5AE-478B-BA67-8EE68875C3DF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A75A8-CDD3-41FD-BCAA-F92D3E14C7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200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6FBFD6-5373-41E4-9059-DC4A1193337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55034231"/>
      </p:ext>
    </p:extLst>
  </p:cSld>
  <p:clrMapOvr>
    <a:masterClrMapping/>
  </p:clrMapOvr>
  <p:transition spd="med" advClick="0" advTm="5000">
    <p:cover/>
    <p:sndAc>
      <p:endSnd/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870EF1-C31F-4FF4-9E06-C7F76BA8762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54007802"/>
      </p:ext>
    </p:extLst>
  </p:cSld>
  <p:clrMapOvr>
    <a:masterClrMapping/>
  </p:clrMapOvr>
  <p:transition spd="med" advClick="0" advTm="5000">
    <p:cover/>
    <p:sndAc>
      <p:endSnd/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275" y="1709738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6275" y="4589463"/>
            <a:ext cx="8543925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62A60F-EE40-4677-B5F3-297574FB0CD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42617253"/>
      </p:ext>
    </p:extLst>
  </p:cSld>
  <p:clrMapOvr>
    <a:masterClrMapping/>
  </p:clrMapOvr>
  <p:transition spd="med" advClick="0" advTm="5000">
    <p:cover/>
    <p:sndAc>
      <p:endSnd/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4A69E2-5036-4170-9608-FD015A1E5AB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55940679"/>
      </p:ext>
    </p:extLst>
  </p:cSld>
  <p:clrMapOvr>
    <a:masterClrMapping/>
  </p:clrMapOvr>
  <p:transition spd="med" advClick="0" advTm="5000">
    <p:cover/>
    <p:sndAc>
      <p:endSnd/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625" y="365125"/>
            <a:ext cx="8543925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2625" y="1681163"/>
            <a:ext cx="4191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2625" y="2505075"/>
            <a:ext cx="419100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6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6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08604D-45DA-455F-A110-EB1BA2FF6AA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99949934"/>
      </p:ext>
    </p:extLst>
  </p:cSld>
  <p:clrMapOvr>
    <a:masterClrMapping/>
  </p:clrMapOvr>
  <p:transition spd="med" advClick="0" advTm="5000">
    <p:cover/>
    <p:sndAc>
      <p:endSnd/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EE1E8-B480-4D1D-8AAC-3A628812443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814656"/>
      </p:ext>
    </p:extLst>
  </p:cSld>
  <p:clrMapOvr>
    <a:masterClrMapping/>
  </p:clrMapOvr>
  <p:transition spd="med" advClick="0" advTm="5000">
    <p:cover/>
    <p:sndAc>
      <p:endSnd/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86C0EC-A28B-4434-AB01-476066CFC40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1513424"/>
      </p:ext>
    </p:extLst>
  </p:cSld>
  <p:clrMapOvr>
    <a:masterClrMapping/>
  </p:clrMapOvr>
  <p:transition spd="med" advClick="0" advTm="5000">
    <p:cover/>
    <p:sndAc>
      <p:endSnd/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1351A9-73A9-4720-8182-012F703A147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82496665"/>
      </p:ext>
    </p:extLst>
  </p:cSld>
  <p:clrMapOvr>
    <a:masterClrMapping/>
  </p:clrMapOvr>
  <p:transition spd="med" advClick="0" advTm="5000">
    <p:cover/>
    <p:sndAc>
      <p:endSnd/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BC3C-D5AE-478B-BA67-8EE68875C3DF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A75A8-CDD3-41FD-BCAA-F92D3E14C7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8319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625" y="457200"/>
            <a:ext cx="31940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1638" y="987425"/>
            <a:ext cx="50149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2625" y="2057400"/>
            <a:ext cx="31940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275A45-0671-4039-B891-14FD89E282E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5906591"/>
      </p:ext>
    </p:extLst>
  </p:cSld>
  <p:clrMapOvr>
    <a:masterClrMapping/>
  </p:clrMapOvr>
  <p:transition spd="med" advClick="0" advTm="5000">
    <p:cover/>
    <p:sndAc>
      <p:endSnd/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7A158F-712E-4154-98D6-2EB3067DC7E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88782468"/>
      </p:ext>
    </p:extLst>
  </p:cSld>
  <p:clrMapOvr>
    <a:masterClrMapping/>
  </p:clrMapOvr>
  <p:transition spd="med" advClick="0" advTm="5000">
    <p:cover/>
    <p:sndAc>
      <p:endSnd/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1DEB2C-B546-4C1E-8D7B-52519AA1AAB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47023829"/>
      </p:ext>
    </p:extLst>
  </p:cSld>
  <p:clrMapOvr>
    <a:masterClrMapping/>
  </p:clrMapOvr>
  <p:transition spd="med" advClick="0" advTm="5000">
    <p:cover/>
    <p:sndAc>
      <p:endSnd/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BC3C-D5AE-478B-BA67-8EE68875C3DF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A75A8-CDD3-41FD-BCAA-F92D3E14C7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994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BC3C-D5AE-478B-BA67-8EE68875C3DF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A75A8-CDD3-41FD-BCAA-F92D3E14C7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23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BC3C-D5AE-478B-BA67-8EE68875C3DF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A75A8-CDD3-41FD-BCAA-F92D3E14C7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592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BC3C-D5AE-478B-BA67-8EE68875C3DF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A75A8-CDD3-41FD-BCAA-F92D3E14C7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9959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BC3C-D5AE-478B-BA67-8EE68875C3DF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A75A8-CDD3-41FD-BCAA-F92D3E14C7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725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BC3C-D5AE-478B-BA67-8EE68875C3DF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A75A8-CDD3-41FD-BCAA-F92D3E14C7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161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BC3C-D5AE-478B-BA67-8EE68875C3DF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A75A8-CDD3-41FD-BCAA-F92D3E14C7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047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CBC3C-D5AE-478B-BA67-8EE68875C3DF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A75A8-CDD3-41FD-BCAA-F92D3E14C7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000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i="0">
                <a:latin typeface="+mn-lt"/>
              </a:defRPr>
            </a:lvl1pPr>
          </a:lstStyle>
          <a:p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i="0">
                <a:latin typeface="+mn-lt"/>
              </a:defRPr>
            </a:lvl1pPr>
          </a:lstStyle>
          <a:p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i="0">
                <a:latin typeface="+mn-lt"/>
              </a:defRPr>
            </a:lvl1pPr>
          </a:lstStyle>
          <a:p>
            <a:fld id="{1AC55595-FB92-49EA-989F-A782DC53683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85496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 advClick="0" advTm="5000">
    <p:cover/>
    <p:sndAc>
      <p:endSnd/>
    </p:sndAc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_10df01_57701730_ori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544960" y="-1544959"/>
            <a:ext cx="6804589" cy="9894508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6"/>
          <a:stretch/>
        </p:blipFill>
        <p:spPr>
          <a:xfrm>
            <a:off x="1075763" y="1117629"/>
            <a:ext cx="7742979" cy="4924757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053830" y="404949"/>
            <a:ext cx="5786847" cy="6400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ЛАСТОЧКИНО ГНЕЗДО</a:t>
            </a:r>
            <a:endParaRPr lang="ru-RU" sz="28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" name="Picture 2" descr="https://im0-tub-ru.yandex.net/i?id=b7ba460c79bf194bead07be6e1301ae1-l&amp;n=13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5597" r="92201">
                        <a14:foregroundMark x1="58616" y1="63750" x2="58616" y2="63750"/>
                        <a14:foregroundMark x1="55849" y1="67000" x2="55849" y2="67000"/>
                        <a14:foregroundMark x1="53585" y1="72000" x2="53585" y2="72000"/>
                        <a14:foregroundMark x1="52893" y1="75750" x2="52893" y2="75750"/>
                        <a14:foregroundMark x1="60755" y1="58250" x2="60755" y2="58250"/>
                        <a14:foregroundMark x1="63145" y1="53500" x2="63145" y2="53500"/>
                        <a14:foregroundMark x1="66730" y1="47500" x2="66918" y2="48500"/>
                        <a14:foregroundMark x1="67799" y1="49000" x2="68176" y2="50250"/>
                        <a14:foregroundMark x1="69748" y1="51500" x2="70063" y2="52750"/>
                        <a14:foregroundMark x1="72956" y1="51500" x2="73145" y2="52500"/>
                        <a14:foregroundMark x1="74843" y1="53000" x2="74969" y2="53750"/>
                        <a14:foregroundMark x1="76101" y1="53250" x2="76226" y2="54750"/>
                        <a14:foregroundMark x1="77925" y1="51000" x2="77925" y2="51000"/>
                        <a14:foregroundMark x1="74591" y1="58000" x2="74591" y2="58000"/>
                        <a14:foregroundMark x1="73459" y1="56250" x2="72013" y2="54250"/>
                        <a14:foregroundMark x1="71132" y1="52500" x2="69245" y2="50750"/>
                        <a14:foregroundMark x1="66855" y1="50500" x2="66352" y2="50500"/>
                        <a14:foregroundMark x1="65723" y1="50500" x2="65723" y2="50500"/>
                        <a14:foregroundMark x1="64969" y1="51000" x2="64969" y2="51000"/>
                        <a14:foregroundMark x1="63522" y1="54250" x2="63522" y2="54250"/>
                        <a14:foregroundMark x1="63145" y1="54750" x2="62704" y2="56000"/>
                        <a14:foregroundMark x1="62264" y1="55500" x2="61824" y2="56750"/>
                        <a14:foregroundMark x1="61132" y1="56500" x2="60818" y2="57250"/>
                        <a14:foregroundMark x1="60377" y1="57000" x2="59497" y2="59250"/>
                        <a14:foregroundMark x1="59119" y1="58500" x2="58491" y2="60000"/>
                        <a14:foregroundMark x1="57987" y1="58750" x2="57987" y2="58750"/>
                        <a14:foregroundMark x1="58050" y1="56750" x2="58050" y2="56750"/>
                        <a14:foregroundMark x1="57170" y1="59000" x2="57107" y2="60250"/>
                        <a14:foregroundMark x1="56541" y1="61000" x2="55849" y2="63500"/>
                        <a14:foregroundMark x1="55220" y1="63750" x2="54780" y2="66000"/>
                        <a14:foregroundMark x1="54214" y1="67000" x2="54025" y2="68750"/>
                        <a14:foregroundMark x1="53899" y1="68500" x2="53522" y2="70500"/>
                        <a14:foregroundMark x1="53270" y1="70000" x2="53082" y2="71250"/>
                        <a14:foregroundMark x1="52830" y1="71000" x2="52453" y2="72250"/>
                        <a14:foregroundMark x1="52264" y1="72500" x2="51824" y2="75000"/>
                        <a14:foregroundMark x1="51572" y1="74500" x2="51447" y2="75750"/>
                        <a14:foregroundMark x1="51258" y1="75500" x2="51006" y2="77500"/>
                        <a14:foregroundMark x1="50818" y1="78250" x2="50629" y2="80000"/>
                        <a14:foregroundMark x1="50377" y1="80500" x2="50189" y2="81500"/>
                        <a14:foregroundMark x1="50063" y1="81250" x2="49937" y2="83500"/>
                        <a14:foregroundMark x1="49560" y1="84500" x2="48931" y2="87250"/>
                        <a14:foregroundMark x1="48868" y1="86500" x2="48868" y2="87500"/>
                        <a14:foregroundMark x1="48805" y1="87500" x2="48491" y2="90000"/>
                        <a14:foregroundMark x1="48239" y1="89750" x2="47736" y2="92250"/>
                        <a14:foregroundMark x1="47610" y1="91500" x2="47358" y2="93500"/>
                        <a14:foregroundMark x1="47107" y1="93500" x2="46918" y2="94500"/>
                        <a14:foregroundMark x1="46667" y1="93250" x2="46667" y2="93250"/>
                        <a14:foregroundMark x1="47799" y1="88500" x2="47736" y2="87750"/>
                        <a14:foregroundMark x1="46541" y1="82250" x2="46541" y2="82250"/>
                        <a14:foregroundMark x1="47107" y1="81500" x2="47107" y2="81500"/>
                        <a14:foregroundMark x1="47736" y1="78500" x2="47736" y2="78500"/>
                        <a14:foregroundMark x1="47987" y1="75250" x2="47987" y2="75250"/>
                        <a14:foregroundMark x1="48239" y1="72500" x2="48239" y2="72500"/>
                        <a14:foregroundMark x1="48428" y1="71500" x2="48428" y2="71500"/>
                        <a14:foregroundMark x1="48491" y1="68750" x2="48491" y2="68750"/>
                        <a14:foregroundMark x1="49119" y1="72500" x2="49119" y2="72500"/>
                        <a14:foregroundMark x1="49434" y1="74000" x2="49497" y2="75000"/>
                        <a14:foregroundMark x1="49245" y1="73250" x2="49245" y2="73250"/>
                        <a14:foregroundMark x1="48931" y1="73000" x2="48868" y2="74000"/>
                        <a14:foregroundMark x1="48176" y1="72250" x2="47862" y2="71250"/>
                        <a14:foregroundMark x1="47736" y1="69000" x2="47987" y2="65750"/>
                        <a14:foregroundMark x1="48050" y1="62500" x2="48050" y2="62500"/>
                        <a14:foregroundMark x1="48428" y1="61500" x2="48931" y2="64750"/>
                        <a14:foregroundMark x1="49245" y1="65000" x2="49497" y2="65750"/>
                        <a14:foregroundMark x1="49874" y1="64500" x2="50063" y2="65250"/>
                        <a14:foregroundMark x1="49748" y1="65000" x2="49748" y2="65000"/>
                        <a14:foregroundMark x1="49686" y1="65000" x2="49497" y2="64250"/>
                        <a14:foregroundMark x1="48616" y1="61750" x2="48491" y2="61000"/>
                        <a14:foregroundMark x1="48365" y1="59000" x2="48365" y2="56500"/>
                        <a14:foregroundMark x1="48176" y1="55250" x2="48239" y2="54000"/>
                        <a14:foregroundMark x1="48616" y1="57250" x2="48616" y2="59000"/>
                        <a14:foregroundMark x1="48239" y1="56750" x2="48428" y2="57250"/>
                        <a14:foregroundMark x1="48239" y1="54250" x2="48239" y2="54250"/>
                        <a14:foregroundMark x1="48050" y1="49000" x2="48050" y2="46750"/>
                        <a14:foregroundMark x1="48050" y1="44500" x2="48050" y2="44500"/>
                        <a14:foregroundMark x1="48239" y1="44000" x2="48239" y2="44000"/>
                        <a14:foregroundMark x1="48428" y1="42000" x2="48428" y2="42000"/>
                        <a14:foregroundMark x1="48239" y1="38750" x2="48239" y2="38750"/>
                        <a14:foregroundMark x1="47987" y1="35000" x2="47987" y2="33750"/>
                        <a14:foregroundMark x1="47862" y1="31500" x2="47799" y2="30750"/>
                        <a14:foregroundMark x1="47799" y1="27250" x2="47799" y2="27250"/>
                        <a14:foregroundMark x1="47987" y1="25750" x2="47987" y2="27000"/>
                        <a14:foregroundMark x1="47987" y1="25750" x2="47987" y2="25750"/>
                        <a14:foregroundMark x1="47799" y1="26500" x2="47736" y2="28000"/>
                        <a14:foregroundMark x1="47547" y1="27500" x2="47547" y2="31250"/>
                        <a14:foregroundMark x1="46164" y1="43250" x2="46038" y2="44750"/>
                        <a14:foregroundMark x1="46289" y1="43500" x2="46289" y2="43500"/>
                        <a14:foregroundMark x1="46918" y1="45500" x2="46918" y2="45500"/>
                        <a14:foregroundMark x1="47107" y1="41500" x2="47296" y2="40250"/>
                        <a14:foregroundMark x1="47358" y1="39000" x2="47358" y2="39000"/>
                        <a14:foregroundMark x1="46730" y1="41000" x2="47736" y2="33500"/>
                        <a14:foregroundMark x1="47799" y1="30500" x2="47799" y2="27750"/>
                        <a14:foregroundMark x1="47358" y1="24250" x2="47358" y2="24250"/>
                        <a14:foregroundMark x1="41195" y1="3250" x2="41195" y2="3250"/>
                        <a14:foregroundMark x1="41195" y1="3500" x2="41195" y2="3500"/>
                        <a14:foregroundMark x1="41447" y1="4250" x2="41447" y2="4250"/>
                        <a14:foregroundMark x1="41698" y1="5000" x2="42013" y2="6000"/>
                        <a14:foregroundMark x1="43145" y1="20500" x2="43145" y2="20500"/>
                        <a14:foregroundMark x1="43333" y1="21500" x2="43333" y2="22250"/>
                        <a14:foregroundMark x1="39434" y1="21750" x2="39434" y2="21750"/>
                        <a14:foregroundMark x1="39308" y1="22000" x2="39308" y2="22000"/>
                        <a14:foregroundMark x1="43145" y1="25750" x2="43145" y2="25750"/>
                        <a14:foregroundMark x1="44214" y1="24750" x2="44340" y2="25750"/>
                        <a14:foregroundMark x1="43585" y1="21750" x2="43585" y2="21750"/>
                        <a14:foregroundMark x1="38428" y1="36750" x2="38428" y2="36750"/>
                        <a14:foregroundMark x1="39874" y1="37750" x2="39874" y2="37750"/>
                        <a14:foregroundMark x1="40000" y1="37250" x2="40000" y2="37250"/>
                        <a14:foregroundMark x1="41447" y1="38750" x2="41572" y2="40000"/>
                        <a14:foregroundMark x1="42830" y1="38250" x2="43082" y2="40250"/>
                        <a14:foregroundMark x1="43270" y1="37750" x2="43270" y2="37750"/>
                        <a14:foregroundMark x1="44403" y1="36500" x2="44591" y2="37750"/>
                        <a14:foregroundMark x1="45597" y1="39500" x2="45472" y2="42500"/>
                        <a14:foregroundMark x1="45472" y1="46500" x2="45472" y2="46500"/>
                        <a14:foregroundMark x1="45283" y1="47750" x2="45283" y2="47750"/>
                        <a14:foregroundMark x1="45220" y1="52500" x2="44403" y2="56000"/>
                        <a14:foregroundMark x1="41195" y1="54000" x2="40755" y2="54250"/>
                        <a14:foregroundMark x1="38931" y1="49500" x2="39308" y2="43500"/>
                        <a14:foregroundMark x1="38428" y1="34000" x2="38428" y2="34000"/>
                        <a14:foregroundMark x1="38679" y1="30500" x2="38679" y2="30500"/>
                        <a14:foregroundMark x1="38491" y1="30500" x2="38491" y2="30500"/>
                        <a14:foregroundMark x1="37799" y1="28750" x2="37799" y2="28750"/>
                        <a14:foregroundMark x1="34654" y1="35250" x2="34654" y2="35250"/>
                        <a14:foregroundMark x1="36352" y1="40500" x2="36352" y2="40500"/>
                        <a14:foregroundMark x1="35031" y1="42500" x2="35031" y2="42500"/>
                        <a14:foregroundMark x1="33836" y1="40000" x2="33836" y2="40000"/>
                        <a14:foregroundMark x1="33270" y1="37000" x2="33270" y2="37000"/>
                        <a14:foregroundMark x1="33145" y1="33500" x2="33145" y2="33500"/>
                        <a14:foregroundMark x1="33145" y1="30750" x2="33145" y2="30750"/>
                        <a14:foregroundMark x1="33585" y1="26750" x2="33585" y2="26750"/>
                        <a14:foregroundMark x1="33711" y1="24750" x2="33711" y2="24750"/>
                        <a14:foregroundMark x1="33396" y1="21750" x2="33396" y2="21000"/>
                        <a14:foregroundMark x1="33396" y1="19250" x2="33396" y2="18000"/>
                        <a14:foregroundMark x1="33396" y1="17000" x2="33396" y2="17000"/>
                        <a14:foregroundMark x1="33270" y1="18000" x2="33145" y2="21000"/>
                        <a14:foregroundMark x1="33333" y1="31250" x2="33145" y2="32500"/>
                        <a14:foregroundMark x1="33082" y1="36750" x2="33585" y2="38750"/>
                        <a14:foregroundMark x1="34151" y1="39500" x2="34403" y2="40500"/>
                        <a14:foregroundMark x1="34403" y1="40000" x2="34403" y2="40000"/>
                        <a14:foregroundMark x1="34591" y1="40750" x2="34780" y2="41500"/>
                        <a14:foregroundMark x1="35409" y1="44750" x2="35220" y2="46000"/>
                        <a14:foregroundMark x1="34654" y1="44250" x2="34214" y2="43500"/>
                        <a14:foregroundMark x1="33711" y1="42500" x2="33145" y2="43250"/>
                        <a14:foregroundMark x1="32201" y1="43250" x2="32201" y2="43250"/>
                        <a14:foregroundMark x1="31635" y1="44000" x2="31572" y2="44750"/>
                        <a14:foregroundMark x1="31258" y1="44000" x2="31258" y2="44000"/>
                        <a14:foregroundMark x1="31069" y1="43750" x2="31258" y2="45250"/>
                        <a14:foregroundMark x1="31258" y1="46000" x2="31006" y2="44500"/>
                        <a14:foregroundMark x1="30629" y1="43500" x2="30755" y2="42500"/>
                        <a14:foregroundMark x1="30818" y1="43750" x2="30818" y2="46500"/>
                        <a14:foregroundMark x1="30503" y1="44250" x2="30503" y2="44250"/>
                        <a14:foregroundMark x1="30566" y1="40500" x2="30566" y2="40500"/>
                        <a14:foregroundMark x1="31006" y1="47000" x2="31195" y2="45750"/>
                        <a14:foregroundMark x1="31384" y1="45750" x2="31635" y2="47750"/>
                        <a14:foregroundMark x1="31447" y1="50250" x2="31635" y2="51750"/>
                        <a14:foregroundMark x1="31887" y1="50000" x2="32013" y2="52000"/>
                        <a14:foregroundMark x1="32327" y1="53500" x2="32327" y2="55000"/>
                        <a14:foregroundMark x1="31887" y1="53250" x2="31887" y2="54000"/>
                        <a14:foregroundMark x1="31698" y1="53250" x2="31698" y2="53250"/>
                        <a14:foregroundMark x1="32327" y1="56750" x2="32453" y2="57500"/>
                        <a14:foregroundMark x1="32075" y1="58750" x2="32201" y2="61000"/>
                        <a14:foregroundMark x1="32264" y1="59500" x2="32327" y2="60500"/>
                        <a14:foregroundMark x1="32516" y1="63000" x2="32516" y2="63000"/>
                        <a14:foregroundMark x1="32327" y1="63500" x2="32327" y2="63500"/>
                        <a14:foregroundMark x1="32013" y1="62750" x2="32013" y2="62750"/>
                        <a14:foregroundMark x1="31887" y1="59000" x2="32013" y2="59500"/>
                        <a14:foregroundMark x1="31887" y1="60000" x2="31635" y2="62750"/>
                        <a14:foregroundMark x1="31698" y1="62750" x2="32642" y2="58250"/>
                        <a14:foregroundMark x1="36730" y1="56750" x2="36730" y2="56750"/>
                        <a14:foregroundMark x1="35472" y1="53250" x2="35472" y2="53250"/>
                        <a14:foregroundMark x1="35283" y1="51750" x2="35535" y2="53250"/>
                        <a14:foregroundMark x1="36289" y1="53250" x2="36478" y2="54250"/>
                        <a14:foregroundMark x1="36352" y1="51750" x2="36478" y2="52750"/>
                        <a14:foregroundMark x1="36289" y1="52000" x2="36289" y2="52750"/>
                        <a14:foregroundMark x1="35660" y1="51000" x2="35660" y2="51000"/>
                        <a14:foregroundMark x1="35849" y1="50750" x2="36478" y2="53000"/>
                        <a14:foregroundMark x1="38805" y1="63500" x2="38805" y2="63500"/>
                        <a14:foregroundMark x1="38491" y1="65000" x2="38239" y2="65500"/>
                        <a14:foregroundMark x1="37987" y1="65750" x2="37610" y2="67500"/>
                        <a14:foregroundMark x1="36667" y1="68750" x2="36667" y2="68750"/>
                        <a14:foregroundMark x1="35472" y1="67750" x2="35409" y2="68500"/>
                        <a14:foregroundMark x1="35283" y1="66750" x2="35283" y2="66750"/>
                        <a14:foregroundMark x1="36478" y1="66500" x2="36667" y2="67750"/>
                        <a14:foregroundMark x1="38239" y1="67750" x2="38239" y2="68750"/>
                        <a14:foregroundMark x1="38491" y1="71000" x2="38176" y2="71250"/>
                        <a14:foregroundMark x1="37421" y1="71500" x2="35912" y2="72750"/>
                        <a14:foregroundMark x1="34780" y1="72000" x2="34403" y2="73250"/>
                        <a14:foregroundMark x1="34843" y1="72500" x2="34843" y2="74250"/>
                        <a14:foregroundMark x1="33836" y1="74000" x2="33396" y2="74500"/>
                        <a14:foregroundMark x1="33145" y1="74000" x2="32956" y2="74750"/>
                        <a14:foregroundMark x1="32264" y1="72500" x2="32264" y2="72500"/>
                        <a14:foregroundMark x1="31824" y1="71250" x2="31824" y2="71250"/>
                        <a14:foregroundMark x1="31887" y1="71500" x2="32013" y2="72500"/>
                        <a14:foregroundMark x1="33082" y1="74750" x2="33270" y2="75750"/>
                        <a14:foregroundMark x1="53774" y1="13750" x2="53774" y2="13750"/>
                        <a14:foregroundMark x1="53333" y1="12750" x2="53585" y2="13500"/>
                        <a14:foregroundMark x1="58616" y1="21500" x2="58616" y2="21500"/>
                        <a14:foregroundMark x1="58679" y1="23000" x2="58679" y2="23000"/>
                        <a14:foregroundMark x1="64654" y1="24250" x2="64654" y2="24250"/>
                        <a14:foregroundMark x1="64528" y1="24250" x2="64528" y2="24250"/>
                        <a14:foregroundMark x1="70503" y1="22000" x2="70503" y2="22000"/>
                        <a14:foregroundMark x1="70503" y1="22000" x2="70503" y2="22000"/>
                        <a14:foregroundMark x1="77547" y1="21250" x2="77547" y2="21250"/>
                        <a14:foregroundMark x1="77547" y1="21250" x2="77547" y2="21250"/>
                        <a14:foregroundMark x1="84528" y1="28500" x2="84528" y2="28500"/>
                        <a14:foregroundMark x1="84528" y1="28500" x2="84528" y2="28500"/>
                      </a14:backgroundRemoval>
                    </a14:imgEffect>
                  </a14:imgLayer>
                </a14:imgProps>
              </a:ext>
            </a:extLst>
          </a:blip>
          <a:srcRect l="28052" r="8001"/>
          <a:stretch>
            <a:fillRect/>
          </a:stretch>
        </p:blipFill>
        <p:spPr bwMode="auto">
          <a:xfrm>
            <a:off x="396200" y="5449090"/>
            <a:ext cx="1802822" cy="927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https://im0-tub-ru.yandex.net/i?id=0a5333b66d2a87b4ac0a82fe3b57cb87-l&amp;n=13"/>
          <p:cNvPicPr>
            <a:picLocks noChangeAspect="1" noChangeArrowheads="1"/>
          </p:cNvPicPr>
          <p:nvPr/>
        </p:nvPicPr>
        <p:blipFill>
          <a:blip r:embed="rId6" cstate="print">
            <a:lum bright="-10000" contrast="4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10" b="91513" l="6434" r="93834"/>
                    </a14:imgEffect>
                  </a14:imgLayer>
                </a14:imgProps>
              </a:ext>
            </a:extLst>
          </a:blip>
          <a:srcRect l="7094" t="9764" r="6768" b="9337"/>
          <a:stretch>
            <a:fillRect/>
          </a:stretch>
        </p:blipFill>
        <p:spPr bwMode="auto">
          <a:xfrm>
            <a:off x="7424296" y="397455"/>
            <a:ext cx="1932329" cy="1355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66547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4" y="0"/>
            <a:ext cx="9894666" cy="6803726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452100" y="387228"/>
            <a:ext cx="5001797" cy="6681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ХАНСКИЙ ДВОРЕЦ</a:t>
            </a:r>
            <a:endParaRPr lang="ru-RU" sz="28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719" y="932513"/>
            <a:ext cx="7242608" cy="5339103"/>
          </a:xfrm>
          <a:prstGeom prst="rect">
            <a:avLst/>
          </a:prstGeom>
        </p:spPr>
      </p:pic>
      <p:pic>
        <p:nvPicPr>
          <p:cNvPr id="6" name="Picture 2" descr="https://im0-tub-ru.yandex.net/i?id=b7ba460c79bf194bead07be6e1301ae1-l&amp;n=13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5597" r="92201">
                        <a14:foregroundMark x1="58616" y1="63750" x2="58616" y2="63750"/>
                        <a14:foregroundMark x1="55849" y1="67000" x2="55849" y2="67000"/>
                        <a14:foregroundMark x1="53585" y1="72000" x2="53585" y2="72000"/>
                        <a14:foregroundMark x1="52893" y1="75750" x2="52893" y2="75750"/>
                        <a14:foregroundMark x1="60755" y1="58250" x2="60755" y2="58250"/>
                        <a14:foregroundMark x1="63145" y1="53500" x2="63145" y2="53500"/>
                        <a14:foregroundMark x1="66730" y1="47500" x2="66918" y2="48500"/>
                        <a14:foregroundMark x1="67799" y1="49000" x2="68176" y2="50250"/>
                        <a14:foregroundMark x1="69748" y1="51500" x2="70063" y2="52750"/>
                        <a14:foregroundMark x1="72956" y1="51500" x2="73145" y2="52500"/>
                        <a14:foregroundMark x1="74843" y1="53000" x2="74969" y2="53750"/>
                        <a14:foregroundMark x1="76101" y1="53250" x2="76226" y2="54750"/>
                        <a14:foregroundMark x1="77925" y1="51000" x2="77925" y2="51000"/>
                        <a14:foregroundMark x1="74591" y1="58000" x2="74591" y2="58000"/>
                        <a14:foregroundMark x1="73459" y1="56250" x2="72013" y2="54250"/>
                        <a14:foregroundMark x1="71132" y1="52500" x2="69245" y2="50750"/>
                        <a14:foregroundMark x1="66855" y1="50500" x2="66352" y2="50500"/>
                        <a14:foregroundMark x1="65723" y1="50500" x2="65723" y2="50500"/>
                        <a14:foregroundMark x1="64969" y1="51000" x2="64969" y2="51000"/>
                        <a14:foregroundMark x1="63522" y1="54250" x2="63522" y2="54250"/>
                        <a14:foregroundMark x1="63145" y1="54750" x2="62704" y2="56000"/>
                        <a14:foregroundMark x1="62264" y1="55500" x2="61824" y2="56750"/>
                        <a14:foregroundMark x1="61132" y1="56500" x2="60818" y2="57250"/>
                        <a14:foregroundMark x1="60377" y1="57000" x2="59497" y2="59250"/>
                        <a14:foregroundMark x1="59119" y1="58500" x2="58491" y2="60000"/>
                        <a14:foregroundMark x1="57987" y1="58750" x2="57987" y2="58750"/>
                        <a14:foregroundMark x1="58050" y1="56750" x2="58050" y2="56750"/>
                        <a14:foregroundMark x1="57170" y1="59000" x2="57107" y2="60250"/>
                        <a14:foregroundMark x1="56541" y1="61000" x2="55849" y2="63500"/>
                        <a14:foregroundMark x1="55220" y1="63750" x2="54780" y2="66000"/>
                        <a14:foregroundMark x1="54214" y1="67000" x2="54025" y2="68750"/>
                        <a14:foregroundMark x1="53899" y1="68500" x2="53522" y2="70500"/>
                        <a14:foregroundMark x1="53270" y1="70000" x2="53082" y2="71250"/>
                        <a14:foregroundMark x1="52830" y1="71000" x2="52453" y2="72250"/>
                        <a14:foregroundMark x1="52264" y1="72500" x2="51824" y2="75000"/>
                        <a14:foregroundMark x1="51572" y1="74500" x2="51447" y2="75750"/>
                        <a14:foregroundMark x1="51258" y1="75500" x2="51006" y2="77500"/>
                        <a14:foregroundMark x1="50818" y1="78250" x2="50629" y2="80000"/>
                        <a14:foregroundMark x1="50377" y1="80500" x2="50189" y2="81500"/>
                        <a14:foregroundMark x1="50063" y1="81250" x2="49937" y2="83500"/>
                        <a14:foregroundMark x1="49560" y1="84500" x2="48931" y2="87250"/>
                        <a14:foregroundMark x1="48868" y1="86500" x2="48868" y2="87500"/>
                        <a14:foregroundMark x1="48805" y1="87500" x2="48491" y2="90000"/>
                        <a14:foregroundMark x1="48239" y1="89750" x2="47736" y2="92250"/>
                        <a14:foregroundMark x1="47610" y1="91500" x2="47358" y2="93500"/>
                        <a14:foregroundMark x1="47107" y1="93500" x2="46918" y2="94500"/>
                        <a14:foregroundMark x1="46667" y1="93250" x2="46667" y2="93250"/>
                        <a14:foregroundMark x1="47799" y1="88500" x2="47736" y2="87750"/>
                        <a14:foregroundMark x1="46541" y1="82250" x2="46541" y2="82250"/>
                        <a14:foregroundMark x1="47107" y1="81500" x2="47107" y2="81500"/>
                        <a14:foregroundMark x1="47736" y1="78500" x2="47736" y2="78500"/>
                        <a14:foregroundMark x1="47987" y1="75250" x2="47987" y2="75250"/>
                        <a14:foregroundMark x1="48239" y1="72500" x2="48239" y2="72500"/>
                        <a14:foregroundMark x1="48428" y1="71500" x2="48428" y2="71500"/>
                        <a14:foregroundMark x1="48491" y1="68750" x2="48491" y2="68750"/>
                        <a14:foregroundMark x1="49119" y1="72500" x2="49119" y2="72500"/>
                        <a14:foregroundMark x1="49434" y1="74000" x2="49497" y2="75000"/>
                        <a14:foregroundMark x1="49245" y1="73250" x2="49245" y2="73250"/>
                        <a14:foregroundMark x1="48931" y1="73000" x2="48868" y2="74000"/>
                        <a14:foregroundMark x1="48176" y1="72250" x2="47862" y2="71250"/>
                        <a14:foregroundMark x1="47736" y1="69000" x2="47987" y2="65750"/>
                        <a14:foregroundMark x1="48050" y1="62500" x2="48050" y2="62500"/>
                        <a14:foregroundMark x1="48428" y1="61500" x2="48931" y2="64750"/>
                        <a14:foregroundMark x1="49245" y1="65000" x2="49497" y2="65750"/>
                        <a14:foregroundMark x1="49874" y1="64500" x2="50063" y2="65250"/>
                        <a14:foregroundMark x1="49748" y1="65000" x2="49748" y2="65000"/>
                        <a14:foregroundMark x1="49686" y1="65000" x2="49497" y2="64250"/>
                        <a14:foregroundMark x1="48616" y1="61750" x2="48491" y2="61000"/>
                        <a14:foregroundMark x1="48365" y1="59000" x2="48365" y2="56500"/>
                        <a14:foregroundMark x1="48176" y1="55250" x2="48239" y2="54000"/>
                        <a14:foregroundMark x1="48616" y1="57250" x2="48616" y2="59000"/>
                        <a14:foregroundMark x1="48239" y1="56750" x2="48428" y2="57250"/>
                        <a14:foregroundMark x1="48239" y1="54250" x2="48239" y2="54250"/>
                        <a14:foregroundMark x1="48050" y1="49000" x2="48050" y2="46750"/>
                        <a14:foregroundMark x1="48050" y1="44500" x2="48050" y2="44500"/>
                        <a14:foregroundMark x1="48239" y1="44000" x2="48239" y2="44000"/>
                        <a14:foregroundMark x1="48428" y1="42000" x2="48428" y2="42000"/>
                        <a14:foregroundMark x1="48239" y1="38750" x2="48239" y2="38750"/>
                        <a14:foregroundMark x1="47987" y1="35000" x2="47987" y2="33750"/>
                        <a14:foregroundMark x1="47862" y1="31500" x2="47799" y2="30750"/>
                        <a14:foregroundMark x1="47799" y1="27250" x2="47799" y2="27250"/>
                        <a14:foregroundMark x1="47987" y1="25750" x2="47987" y2="27000"/>
                        <a14:foregroundMark x1="47987" y1="25750" x2="47987" y2="25750"/>
                        <a14:foregroundMark x1="47799" y1="26500" x2="47736" y2="28000"/>
                        <a14:foregroundMark x1="47547" y1="27500" x2="47547" y2="31250"/>
                        <a14:foregroundMark x1="46164" y1="43250" x2="46038" y2="44750"/>
                        <a14:foregroundMark x1="46289" y1="43500" x2="46289" y2="43500"/>
                        <a14:foregroundMark x1="46918" y1="45500" x2="46918" y2="45500"/>
                        <a14:foregroundMark x1="47107" y1="41500" x2="47296" y2="40250"/>
                        <a14:foregroundMark x1="47358" y1="39000" x2="47358" y2="39000"/>
                        <a14:foregroundMark x1="46730" y1="41000" x2="47736" y2="33500"/>
                        <a14:foregroundMark x1="47799" y1="30500" x2="47799" y2="27750"/>
                        <a14:foregroundMark x1="47358" y1="24250" x2="47358" y2="24250"/>
                        <a14:foregroundMark x1="41195" y1="3250" x2="41195" y2="3250"/>
                        <a14:foregroundMark x1="41195" y1="3500" x2="41195" y2="3500"/>
                        <a14:foregroundMark x1="41447" y1="4250" x2="41447" y2="4250"/>
                        <a14:foregroundMark x1="41698" y1="5000" x2="42013" y2="6000"/>
                        <a14:foregroundMark x1="43145" y1="20500" x2="43145" y2="20500"/>
                        <a14:foregroundMark x1="43333" y1="21500" x2="43333" y2="22250"/>
                        <a14:foregroundMark x1="39434" y1="21750" x2="39434" y2="21750"/>
                        <a14:foregroundMark x1="39308" y1="22000" x2="39308" y2="22000"/>
                        <a14:foregroundMark x1="43145" y1="25750" x2="43145" y2="25750"/>
                        <a14:foregroundMark x1="44214" y1="24750" x2="44340" y2="25750"/>
                        <a14:foregroundMark x1="43585" y1="21750" x2="43585" y2="21750"/>
                        <a14:foregroundMark x1="38428" y1="36750" x2="38428" y2="36750"/>
                        <a14:foregroundMark x1="39874" y1="37750" x2="39874" y2="37750"/>
                        <a14:foregroundMark x1="40000" y1="37250" x2="40000" y2="37250"/>
                        <a14:foregroundMark x1="41447" y1="38750" x2="41572" y2="40000"/>
                        <a14:foregroundMark x1="42830" y1="38250" x2="43082" y2="40250"/>
                        <a14:foregroundMark x1="43270" y1="37750" x2="43270" y2="37750"/>
                        <a14:foregroundMark x1="44403" y1="36500" x2="44591" y2="37750"/>
                        <a14:foregroundMark x1="45597" y1="39500" x2="45472" y2="42500"/>
                        <a14:foregroundMark x1="45472" y1="46500" x2="45472" y2="46500"/>
                        <a14:foregroundMark x1="45283" y1="47750" x2="45283" y2="47750"/>
                        <a14:foregroundMark x1="45220" y1="52500" x2="44403" y2="56000"/>
                        <a14:foregroundMark x1="41195" y1="54000" x2="40755" y2="54250"/>
                        <a14:foregroundMark x1="38931" y1="49500" x2="39308" y2="43500"/>
                        <a14:foregroundMark x1="38428" y1="34000" x2="38428" y2="34000"/>
                        <a14:foregroundMark x1="38679" y1="30500" x2="38679" y2="30500"/>
                        <a14:foregroundMark x1="38491" y1="30500" x2="38491" y2="30500"/>
                        <a14:foregroundMark x1="37799" y1="28750" x2="37799" y2="28750"/>
                        <a14:foregroundMark x1="34654" y1="35250" x2="34654" y2="35250"/>
                        <a14:foregroundMark x1="36352" y1="40500" x2="36352" y2="40500"/>
                        <a14:foregroundMark x1="35031" y1="42500" x2="35031" y2="42500"/>
                        <a14:foregroundMark x1="33836" y1="40000" x2="33836" y2="40000"/>
                        <a14:foregroundMark x1="33270" y1="37000" x2="33270" y2="37000"/>
                        <a14:foregroundMark x1="33145" y1="33500" x2="33145" y2="33500"/>
                        <a14:foregroundMark x1="33145" y1="30750" x2="33145" y2="30750"/>
                        <a14:foregroundMark x1="33585" y1="26750" x2="33585" y2="26750"/>
                        <a14:foregroundMark x1="33711" y1="24750" x2="33711" y2="24750"/>
                        <a14:foregroundMark x1="33396" y1="21750" x2="33396" y2="21000"/>
                        <a14:foregroundMark x1="33396" y1="19250" x2="33396" y2="18000"/>
                        <a14:foregroundMark x1="33396" y1="17000" x2="33396" y2="17000"/>
                        <a14:foregroundMark x1="33270" y1="18000" x2="33145" y2="21000"/>
                        <a14:foregroundMark x1="33333" y1="31250" x2="33145" y2="32500"/>
                        <a14:foregroundMark x1="33082" y1="36750" x2="33585" y2="38750"/>
                        <a14:foregroundMark x1="34151" y1="39500" x2="34403" y2="40500"/>
                        <a14:foregroundMark x1="34403" y1="40000" x2="34403" y2="40000"/>
                        <a14:foregroundMark x1="34591" y1="40750" x2="34780" y2="41500"/>
                        <a14:foregroundMark x1="35409" y1="44750" x2="35220" y2="46000"/>
                        <a14:foregroundMark x1="34654" y1="44250" x2="34214" y2="43500"/>
                        <a14:foregroundMark x1="33711" y1="42500" x2="33145" y2="43250"/>
                        <a14:foregroundMark x1="32201" y1="43250" x2="32201" y2="43250"/>
                        <a14:foregroundMark x1="31635" y1="44000" x2="31572" y2="44750"/>
                        <a14:foregroundMark x1="31258" y1="44000" x2="31258" y2="44000"/>
                        <a14:foregroundMark x1="31069" y1="43750" x2="31258" y2="45250"/>
                        <a14:foregroundMark x1="31258" y1="46000" x2="31006" y2="44500"/>
                        <a14:foregroundMark x1="30629" y1="43500" x2="30755" y2="42500"/>
                        <a14:foregroundMark x1="30818" y1="43750" x2="30818" y2="46500"/>
                        <a14:foregroundMark x1="30503" y1="44250" x2="30503" y2="44250"/>
                        <a14:foregroundMark x1="30566" y1="40500" x2="30566" y2="40500"/>
                        <a14:foregroundMark x1="31006" y1="47000" x2="31195" y2="45750"/>
                        <a14:foregroundMark x1="31384" y1="45750" x2="31635" y2="47750"/>
                        <a14:foregroundMark x1="31447" y1="50250" x2="31635" y2="51750"/>
                        <a14:foregroundMark x1="31887" y1="50000" x2="32013" y2="52000"/>
                        <a14:foregroundMark x1="32327" y1="53500" x2="32327" y2="55000"/>
                        <a14:foregroundMark x1="31887" y1="53250" x2="31887" y2="54000"/>
                        <a14:foregroundMark x1="31698" y1="53250" x2="31698" y2="53250"/>
                        <a14:foregroundMark x1="32327" y1="56750" x2="32453" y2="57500"/>
                        <a14:foregroundMark x1="32075" y1="58750" x2="32201" y2="61000"/>
                        <a14:foregroundMark x1="32264" y1="59500" x2="32327" y2="60500"/>
                        <a14:foregroundMark x1="32516" y1="63000" x2="32516" y2="63000"/>
                        <a14:foregroundMark x1="32327" y1="63500" x2="32327" y2="63500"/>
                        <a14:foregroundMark x1="32013" y1="62750" x2="32013" y2="62750"/>
                        <a14:foregroundMark x1="31887" y1="59000" x2="32013" y2="59500"/>
                        <a14:foregroundMark x1="31887" y1="60000" x2="31635" y2="62750"/>
                        <a14:foregroundMark x1="31698" y1="62750" x2="32642" y2="58250"/>
                        <a14:foregroundMark x1="36730" y1="56750" x2="36730" y2="56750"/>
                        <a14:foregroundMark x1="35472" y1="53250" x2="35472" y2="53250"/>
                        <a14:foregroundMark x1="35283" y1="51750" x2="35535" y2="53250"/>
                        <a14:foregroundMark x1="36289" y1="53250" x2="36478" y2="54250"/>
                        <a14:foregroundMark x1="36352" y1="51750" x2="36478" y2="52750"/>
                        <a14:foregroundMark x1="36289" y1="52000" x2="36289" y2="52750"/>
                        <a14:foregroundMark x1="35660" y1="51000" x2="35660" y2="51000"/>
                        <a14:foregroundMark x1="35849" y1="50750" x2="36478" y2="53000"/>
                        <a14:foregroundMark x1="38805" y1="63500" x2="38805" y2="63500"/>
                        <a14:foregroundMark x1="38491" y1="65000" x2="38239" y2="65500"/>
                        <a14:foregroundMark x1="37987" y1="65750" x2="37610" y2="67500"/>
                        <a14:foregroundMark x1="36667" y1="68750" x2="36667" y2="68750"/>
                        <a14:foregroundMark x1="35472" y1="67750" x2="35409" y2="68500"/>
                        <a14:foregroundMark x1="35283" y1="66750" x2="35283" y2="66750"/>
                        <a14:foregroundMark x1="36478" y1="66500" x2="36667" y2="67750"/>
                        <a14:foregroundMark x1="38239" y1="67750" x2="38239" y2="68750"/>
                        <a14:foregroundMark x1="38491" y1="71000" x2="38176" y2="71250"/>
                        <a14:foregroundMark x1="37421" y1="71500" x2="35912" y2="72750"/>
                        <a14:foregroundMark x1="34780" y1="72000" x2="34403" y2="73250"/>
                        <a14:foregroundMark x1="34843" y1="72500" x2="34843" y2="74250"/>
                        <a14:foregroundMark x1="33836" y1="74000" x2="33396" y2="74500"/>
                        <a14:foregroundMark x1="33145" y1="74000" x2="32956" y2="74750"/>
                        <a14:foregroundMark x1="32264" y1="72500" x2="32264" y2="72500"/>
                        <a14:foregroundMark x1="31824" y1="71250" x2="31824" y2="71250"/>
                        <a14:foregroundMark x1="31887" y1="71500" x2="32013" y2="72500"/>
                        <a14:foregroundMark x1="33082" y1="74750" x2="33270" y2="75750"/>
                        <a14:foregroundMark x1="53774" y1="13750" x2="53774" y2="13750"/>
                        <a14:foregroundMark x1="53333" y1="12750" x2="53585" y2="13500"/>
                        <a14:foregroundMark x1="58616" y1="21500" x2="58616" y2="21500"/>
                        <a14:foregroundMark x1="58679" y1="23000" x2="58679" y2="23000"/>
                        <a14:foregroundMark x1="64654" y1="24250" x2="64654" y2="24250"/>
                        <a14:foregroundMark x1="64528" y1="24250" x2="64528" y2="24250"/>
                        <a14:foregroundMark x1="70503" y1="22000" x2="70503" y2="22000"/>
                        <a14:foregroundMark x1="70503" y1="22000" x2="70503" y2="22000"/>
                        <a14:foregroundMark x1="77547" y1="21250" x2="77547" y2="21250"/>
                        <a14:foregroundMark x1="77547" y1="21250" x2="77547" y2="21250"/>
                        <a14:foregroundMark x1="84528" y1="28500" x2="84528" y2="28500"/>
                        <a14:foregroundMark x1="84528" y1="28500" x2="84528" y2="28500"/>
                      </a14:backgroundRemoval>
                    </a14:imgEffect>
                  </a14:imgLayer>
                </a14:imgProps>
              </a:ext>
            </a:extLst>
          </a:blip>
          <a:srcRect l="28052" r="8001"/>
          <a:stretch>
            <a:fillRect/>
          </a:stretch>
        </p:blipFill>
        <p:spPr bwMode="auto">
          <a:xfrm>
            <a:off x="571948" y="5343749"/>
            <a:ext cx="1802822" cy="927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https://im0-tub-ru.yandex.net/i?id=0a5333b66d2a87b4ac0a82fe3b57cb87-l&amp;n=13"/>
          <p:cNvPicPr>
            <a:picLocks noChangeAspect="1" noChangeArrowheads="1"/>
          </p:cNvPicPr>
          <p:nvPr/>
        </p:nvPicPr>
        <p:blipFill>
          <a:blip r:embed="rId6" cstate="print">
            <a:lum bright="-10000" contrast="4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10" b="91513" l="6434" r="93834"/>
                    </a14:imgEffect>
                  </a14:imgLayer>
                </a14:imgProps>
              </a:ext>
            </a:extLst>
          </a:blip>
          <a:srcRect l="7094" t="9764" r="6768" b="9337"/>
          <a:stretch>
            <a:fillRect/>
          </a:stretch>
        </p:blipFill>
        <p:spPr bwMode="auto">
          <a:xfrm>
            <a:off x="7347231" y="477549"/>
            <a:ext cx="1932329" cy="1355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6105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4" y="0"/>
            <a:ext cx="9894666" cy="6858000"/>
          </a:xfrm>
          <a:prstGeom prst="rect">
            <a:avLst/>
          </a:prstGeom>
        </p:spPr>
      </p:pic>
      <p:pic>
        <p:nvPicPr>
          <p:cNvPr id="3" name="Picture 2" descr="C:\Users\Соколан\Desktop\397908-ebf84c1d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9" b="99808" l="188" r="100000">
                        <a14:foregroundMark x1="30438" y1="32759" x2="30438" y2="32759"/>
                        <a14:foregroundMark x1="36313" y1="33716" x2="36313" y2="33716"/>
                        <a14:foregroundMark x1="40938" y1="33333" x2="40938" y2="33333"/>
                        <a14:foregroundMark x1="24813" y1="34674" x2="24813" y2="34674"/>
                        <a14:foregroundMark x1="39313" y1="60632" x2="39313" y2="60632"/>
                        <a14:foregroundMark x1="31125" y1="58429" x2="31125" y2="58429"/>
                        <a14:foregroundMark x1="45188" y1="58429" x2="45188" y2="58429"/>
                        <a14:foregroundMark x1="52688" y1="57471" x2="52688" y2="57471"/>
                        <a14:foregroundMark x1="58750" y1="57854" x2="58750" y2="57854"/>
                        <a14:foregroundMark x1="64875" y1="59387" x2="64875" y2="59387"/>
                        <a14:foregroundMark x1="30688" y1="11782" x2="30688" y2="11782"/>
                        <a14:foregroundMark x1="39313" y1="19540" x2="39313" y2="19540"/>
                        <a14:foregroundMark x1="12188" y1="33716" x2="30438" y2="19253"/>
                        <a14:foregroundMark x1="28313" y1="4885" x2="29000" y2="17433"/>
                        <a14:foregroundMark x1="32563" y1="11111" x2="60875" y2="33046"/>
                        <a14:foregroundMark x1="45188" y1="32088" x2="45188" y2="32088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30737" y="708964"/>
            <a:ext cx="7655859" cy="57187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45375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4" y="0"/>
            <a:ext cx="9894666" cy="6858000"/>
          </a:xfrm>
          <a:prstGeom prst="rect">
            <a:avLst/>
          </a:prstGeom>
        </p:spPr>
      </p:pic>
      <p:pic>
        <p:nvPicPr>
          <p:cNvPr id="2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56" y="1972235"/>
            <a:ext cx="7927621" cy="396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2474259" y="528918"/>
            <a:ext cx="5307105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ФЛАГ РЕСПУБЛИКИ КРЫМ</a:t>
            </a:r>
            <a:endParaRPr lang="ru-RU" sz="3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" name="Picture 2" descr="https://im0-tub-ru.yandex.net/i?id=b7ba460c79bf194bead07be6e1301ae1-l&amp;n=13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5597" r="92201">
                        <a14:foregroundMark x1="58616" y1="63750" x2="58616" y2="63750"/>
                        <a14:foregroundMark x1="55849" y1="67000" x2="55849" y2="67000"/>
                        <a14:foregroundMark x1="53585" y1="72000" x2="53585" y2="72000"/>
                        <a14:foregroundMark x1="52893" y1="75750" x2="52893" y2="75750"/>
                        <a14:foregroundMark x1="60755" y1="58250" x2="60755" y2="58250"/>
                        <a14:foregroundMark x1="63145" y1="53500" x2="63145" y2="53500"/>
                        <a14:foregroundMark x1="66730" y1="47500" x2="66918" y2="48500"/>
                        <a14:foregroundMark x1="67799" y1="49000" x2="68176" y2="50250"/>
                        <a14:foregroundMark x1="69748" y1="51500" x2="70063" y2="52750"/>
                        <a14:foregroundMark x1="72956" y1="51500" x2="73145" y2="52500"/>
                        <a14:foregroundMark x1="74843" y1="53000" x2="74969" y2="53750"/>
                        <a14:foregroundMark x1="76101" y1="53250" x2="76226" y2="54750"/>
                        <a14:foregroundMark x1="77925" y1="51000" x2="77925" y2="51000"/>
                        <a14:foregroundMark x1="74591" y1="58000" x2="74591" y2="58000"/>
                        <a14:foregroundMark x1="73459" y1="56250" x2="72013" y2="54250"/>
                        <a14:foregroundMark x1="71132" y1="52500" x2="69245" y2="50750"/>
                        <a14:foregroundMark x1="66855" y1="50500" x2="66352" y2="50500"/>
                        <a14:foregroundMark x1="65723" y1="50500" x2="65723" y2="50500"/>
                        <a14:foregroundMark x1="64969" y1="51000" x2="64969" y2="51000"/>
                        <a14:foregroundMark x1="63522" y1="54250" x2="63522" y2="54250"/>
                        <a14:foregroundMark x1="63145" y1="54750" x2="62704" y2="56000"/>
                        <a14:foregroundMark x1="62264" y1="55500" x2="61824" y2="56750"/>
                        <a14:foregroundMark x1="61132" y1="56500" x2="60818" y2="57250"/>
                        <a14:foregroundMark x1="60377" y1="57000" x2="59497" y2="59250"/>
                        <a14:foregroundMark x1="59119" y1="58500" x2="58491" y2="60000"/>
                        <a14:foregroundMark x1="57987" y1="58750" x2="57987" y2="58750"/>
                        <a14:foregroundMark x1="58050" y1="56750" x2="58050" y2="56750"/>
                        <a14:foregroundMark x1="57170" y1="59000" x2="57107" y2="60250"/>
                        <a14:foregroundMark x1="56541" y1="61000" x2="55849" y2="63500"/>
                        <a14:foregroundMark x1="55220" y1="63750" x2="54780" y2="66000"/>
                        <a14:foregroundMark x1="54214" y1="67000" x2="54025" y2="68750"/>
                        <a14:foregroundMark x1="53899" y1="68500" x2="53522" y2="70500"/>
                        <a14:foregroundMark x1="53270" y1="70000" x2="53082" y2="71250"/>
                        <a14:foregroundMark x1="52830" y1="71000" x2="52453" y2="72250"/>
                        <a14:foregroundMark x1="52264" y1="72500" x2="51824" y2="75000"/>
                        <a14:foregroundMark x1="51572" y1="74500" x2="51447" y2="75750"/>
                        <a14:foregroundMark x1="51258" y1="75500" x2="51006" y2="77500"/>
                        <a14:foregroundMark x1="50818" y1="78250" x2="50629" y2="80000"/>
                        <a14:foregroundMark x1="50377" y1="80500" x2="50189" y2="81500"/>
                        <a14:foregroundMark x1="50063" y1="81250" x2="49937" y2="83500"/>
                        <a14:foregroundMark x1="49560" y1="84500" x2="48931" y2="87250"/>
                        <a14:foregroundMark x1="48868" y1="86500" x2="48868" y2="87500"/>
                        <a14:foregroundMark x1="48805" y1="87500" x2="48491" y2="90000"/>
                        <a14:foregroundMark x1="48239" y1="89750" x2="47736" y2="92250"/>
                        <a14:foregroundMark x1="47610" y1="91500" x2="47358" y2="93500"/>
                        <a14:foregroundMark x1="47107" y1="93500" x2="46918" y2="94500"/>
                        <a14:foregroundMark x1="46667" y1="93250" x2="46667" y2="93250"/>
                        <a14:foregroundMark x1="47799" y1="88500" x2="47736" y2="87750"/>
                        <a14:foregroundMark x1="46541" y1="82250" x2="46541" y2="82250"/>
                        <a14:foregroundMark x1="47107" y1="81500" x2="47107" y2="81500"/>
                        <a14:foregroundMark x1="47736" y1="78500" x2="47736" y2="78500"/>
                        <a14:foregroundMark x1="47987" y1="75250" x2="47987" y2="75250"/>
                        <a14:foregroundMark x1="48239" y1="72500" x2="48239" y2="72500"/>
                        <a14:foregroundMark x1="48428" y1="71500" x2="48428" y2="71500"/>
                        <a14:foregroundMark x1="48491" y1="68750" x2="48491" y2="68750"/>
                        <a14:foregroundMark x1="49119" y1="72500" x2="49119" y2="72500"/>
                        <a14:foregroundMark x1="49434" y1="74000" x2="49497" y2="75000"/>
                        <a14:foregroundMark x1="49245" y1="73250" x2="49245" y2="73250"/>
                        <a14:foregroundMark x1="48931" y1="73000" x2="48868" y2="74000"/>
                        <a14:foregroundMark x1="48176" y1="72250" x2="47862" y2="71250"/>
                        <a14:foregroundMark x1="47736" y1="69000" x2="47987" y2="65750"/>
                        <a14:foregroundMark x1="48050" y1="62500" x2="48050" y2="62500"/>
                        <a14:foregroundMark x1="48428" y1="61500" x2="48931" y2="64750"/>
                        <a14:foregroundMark x1="49245" y1="65000" x2="49497" y2="65750"/>
                        <a14:foregroundMark x1="49874" y1="64500" x2="50063" y2="65250"/>
                        <a14:foregroundMark x1="49748" y1="65000" x2="49748" y2="65000"/>
                        <a14:foregroundMark x1="49686" y1="65000" x2="49497" y2="64250"/>
                        <a14:foregroundMark x1="48616" y1="61750" x2="48491" y2="61000"/>
                        <a14:foregroundMark x1="48365" y1="59000" x2="48365" y2="56500"/>
                        <a14:foregroundMark x1="48176" y1="55250" x2="48239" y2="54000"/>
                        <a14:foregroundMark x1="48616" y1="57250" x2="48616" y2="59000"/>
                        <a14:foregroundMark x1="48239" y1="56750" x2="48428" y2="57250"/>
                        <a14:foregroundMark x1="48239" y1="54250" x2="48239" y2="54250"/>
                        <a14:foregroundMark x1="48050" y1="49000" x2="48050" y2="46750"/>
                        <a14:foregroundMark x1="48050" y1="44500" x2="48050" y2="44500"/>
                        <a14:foregroundMark x1="48239" y1="44000" x2="48239" y2="44000"/>
                        <a14:foregroundMark x1="48428" y1="42000" x2="48428" y2="42000"/>
                        <a14:foregroundMark x1="48239" y1="38750" x2="48239" y2="38750"/>
                        <a14:foregroundMark x1="47987" y1="35000" x2="47987" y2="33750"/>
                        <a14:foregroundMark x1="47862" y1="31500" x2="47799" y2="30750"/>
                        <a14:foregroundMark x1="47799" y1="27250" x2="47799" y2="27250"/>
                        <a14:foregroundMark x1="47987" y1="25750" x2="47987" y2="27000"/>
                        <a14:foregroundMark x1="47987" y1="25750" x2="47987" y2="25750"/>
                        <a14:foregroundMark x1="47799" y1="26500" x2="47736" y2="28000"/>
                        <a14:foregroundMark x1="47547" y1="27500" x2="47547" y2="31250"/>
                        <a14:foregroundMark x1="46164" y1="43250" x2="46038" y2="44750"/>
                        <a14:foregroundMark x1="46289" y1="43500" x2="46289" y2="43500"/>
                        <a14:foregroundMark x1="46918" y1="45500" x2="46918" y2="45500"/>
                        <a14:foregroundMark x1="47107" y1="41500" x2="47296" y2="40250"/>
                        <a14:foregroundMark x1="47358" y1="39000" x2="47358" y2="39000"/>
                        <a14:foregroundMark x1="46730" y1="41000" x2="47736" y2="33500"/>
                        <a14:foregroundMark x1="47799" y1="30500" x2="47799" y2="27750"/>
                        <a14:foregroundMark x1="47358" y1="24250" x2="47358" y2="24250"/>
                        <a14:foregroundMark x1="41195" y1="3250" x2="41195" y2="3250"/>
                        <a14:foregroundMark x1="41195" y1="3500" x2="41195" y2="3500"/>
                        <a14:foregroundMark x1="41447" y1="4250" x2="41447" y2="4250"/>
                        <a14:foregroundMark x1="41698" y1="5000" x2="42013" y2="6000"/>
                        <a14:foregroundMark x1="43145" y1="20500" x2="43145" y2="20500"/>
                        <a14:foregroundMark x1="43333" y1="21500" x2="43333" y2="22250"/>
                        <a14:foregroundMark x1="39434" y1="21750" x2="39434" y2="21750"/>
                        <a14:foregroundMark x1="39308" y1="22000" x2="39308" y2="22000"/>
                        <a14:foregroundMark x1="43145" y1="25750" x2="43145" y2="25750"/>
                        <a14:foregroundMark x1="44214" y1="24750" x2="44340" y2="25750"/>
                        <a14:foregroundMark x1="43585" y1="21750" x2="43585" y2="21750"/>
                        <a14:foregroundMark x1="38428" y1="36750" x2="38428" y2="36750"/>
                        <a14:foregroundMark x1="39874" y1="37750" x2="39874" y2="37750"/>
                        <a14:foregroundMark x1="40000" y1="37250" x2="40000" y2="37250"/>
                        <a14:foregroundMark x1="41447" y1="38750" x2="41572" y2="40000"/>
                        <a14:foregroundMark x1="42830" y1="38250" x2="43082" y2="40250"/>
                        <a14:foregroundMark x1="43270" y1="37750" x2="43270" y2="37750"/>
                        <a14:foregroundMark x1="44403" y1="36500" x2="44591" y2="37750"/>
                        <a14:foregroundMark x1="45597" y1="39500" x2="45472" y2="42500"/>
                        <a14:foregroundMark x1="45472" y1="46500" x2="45472" y2="46500"/>
                        <a14:foregroundMark x1="45283" y1="47750" x2="45283" y2="47750"/>
                        <a14:foregroundMark x1="45220" y1="52500" x2="44403" y2="56000"/>
                        <a14:foregroundMark x1="41195" y1="54000" x2="40755" y2="54250"/>
                        <a14:foregroundMark x1="38931" y1="49500" x2="39308" y2="43500"/>
                        <a14:foregroundMark x1="38428" y1="34000" x2="38428" y2="34000"/>
                        <a14:foregroundMark x1="38679" y1="30500" x2="38679" y2="30500"/>
                        <a14:foregroundMark x1="38491" y1="30500" x2="38491" y2="30500"/>
                        <a14:foregroundMark x1="37799" y1="28750" x2="37799" y2="28750"/>
                        <a14:foregroundMark x1="34654" y1="35250" x2="34654" y2="35250"/>
                        <a14:foregroundMark x1="36352" y1="40500" x2="36352" y2="40500"/>
                        <a14:foregroundMark x1="35031" y1="42500" x2="35031" y2="42500"/>
                        <a14:foregroundMark x1="33836" y1="40000" x2="33836" y2="40000"/>
                        <a14:foregroundMark x1="33270" y1="37000" x2="33270" y2="37000"/>
                        <a14:foregroundMark x1="33145" y1="33500" x2="33145" y2="33500"/>
                        <a14:foregroundMark x1="33145" y1="30750" x2="33145" y2="30750"/>
                        <a14:foregroundMark x1="33585" y1="26750" x2="33585" y2="26750"/>
                        <a14:foregroundMark x1="33711" y1="24750" x2="33711" y2="24750"/>
                        <a14:foregroundMark x1="33396" y1="21750" x2="33396" y2="21000"/>
                        <a14:foregroundMark x1="33396" y1="19250" x2="33396" y2="18000"/>
                        <a14:foregroundMark x1="33396" y1="17000" x2="33396" y2="17000"/>
                        <a14:foregroundMark x1="33270" y1="18000" x2="33145" y2="21000"/>
                        <a14:foregroundMark x1="33333" y1="31250" x2="33145" y2="32500"/>
                        <a14:foregroundMark x1="33082" y1="36750" x2="33585" y2="38750"/>
                        <a14:foregroundMark x1="34151" y1="39500" x2="34403" y2="40500"/>
                        <a14:foregroundMark x1="34403" y1="40000" x2="34403" y2="40000"/>
                        <a14:foregroundMark x1="34591" y1="40750" x2="34780" y2="41500"/>
                        <a14:foregroundMark x1="35409" y1="44750" x2="35220" y2="46000"/>
                        <a14:foregroundMark x1="34654" y1="44250" x2="34214" y2="43500"/>
                        <a14:foregroundMark x1="33711" y1="42500" x2="33145" y2="43250"/>
                        <a14:foregroundMark x1="32201" y1="43250" x2="32201" y2="43250"/>
                        <a14:foregroundMark x1="31635" y1="44000" x2="31572" y2="44750"/>
                        <a14:foregroundMark x1="31258" y1="44000" x2="31258" y2="44000"/>
                        <a14:foregroundMark x1="31069" y1="43750" x2="31258" y2="45250"/>
                        <a14:foregroundMark x1="31258" y1="46000" x2="31006" y2="44500"/>
                        <a14:foregroundMark x1="30629" y1="43500" x2="30755" y2="42500"/>
                        <a14:foregroundMark x1="30818" y1="43750" x2="30818" y2="46500"/>
                        <a14:foregroundMark x1="30503" y1="44250" x2="30503" y2="44250"/>
                        <a14:foregroundMark x1="30566" y1="40500" x2="30566" y2="40500"/>
                        <a14:foregroundMark x1="31006" y1="47000" x2="31195" y2="45750"/>
                        <a14:foregroundMark x1="31384" y1="45750" x2="31635" y2="47750"/>
                        <a14:foregroundMark x1="31447" y1="50250" x2="31635" y2="51750"/>
                        <a14:foregroundMark x1="31887" y1="50000" x2="32013" y2="52000"/>
                        <a14:foregroundMark x1="32327" y1="53500" x2="32327" y2="55000"/>
                        <a14:foregroundMark x1="31887" y1="53250" x2="31887" y2="54000"/>
                        <a14:foregroundMark x1="31698" y1="53250" x2="31698" y2="53250"/>
                        <a14:foregroundMark x1="32327" y1="56750" x2="32453" y2="57500"/>
                        <a14:foregroundMark x1="32075" y1="58750" x2="32201" y2="61000"/>
                        <a14:foregroundMark x1="32264" y1="59500" x2="32327" y2="60500"/>
                        <a14:foregroundMark x1="32516" y1="63000" x2="32516" y2="63000"/>
                        <a14:foregroundMark x1="32327" y1="63500" x2="32327" y2="63500"/>
                        <a14:foregroundMark x1="32013" y1="62750" x2="32013" y2="62750"/>
                        <a14:foregroundMark x1="31887" y1="59000" x2="32013" y2="59500"/>
                        <a14:foregroundMark x1="31887" y1="60000" x2="31635" y2="62750"/>
                        <a14:foregroundMark x1="31698" y1="62750" x2="32642" y2="58250"/>
                        <a14:foregroundMark x1="36730" y1="56750" x2="36730" y2="56750"/>
                        <a14:foregroundMark x1="35472" y1="53250" x2="35472" y2="53250"/>
                        <a14:foregroundMark x1="35283" y1="51750" x2="35535" y2="53250"/>
                        <a14:foregroundMark x1="36289" y1="53250" x2="36478" y2="54250"/>
                        <a14:foregroundMark x1="36352" y1="51750" x2="36478" y2="52750"/>
                        <a14:foregroundMark x1="36289" y1="52000" x2="36289" y2="52750"/>
                        <a14:foregroundMark x1="35660" y1="51000" x2="35660" y2="51000"/>
                        <a14:foregroundMark x1="35849" y1="50750" x2="36478" y2="53000"/>
                        <a14:foregroundMark x1="38805" y1="63500" x2="38805" y2="63500"/>
                        <a14:foregroundMark x1="38491" y1="65000" x2="38239" y2="65500"/>
                        <a14:foregroundMark x1="37987" y1="65750" x2="37610" y2="67500"/>
                        <a14:foregroundMark x1="36667" y1="68750" x2="36667" y2="68750"/>
                        <a14:foregroundMark x1="35472" y1="67750" x2="35409" y2="68500"/>
                        <a14:foregroundMark x1="35283" y1="66750" x2="35283" y2="66750"/>
                        <a14:foregroundMark x1="36478" y1="66500" x2="36667" y2="67750"/>
                        <a14:foregroundMark x1="38239" y1="67750" x2="38239" y2="68750"/>
                        <a14:foregroundMark x1="38491" y1="71000" x2="38176" y2="71250"/>
                        <a14:foregroundMark x1="37421" y1="71500" x2="35912" y2="72750"/>
                        <a14:foregroundMark x1="34780" y1="72000" x2="34403" y2="73250"/>
                        <a14:foregroundMark x1="34843" y1="72500" x2="34843" y2="74250"/>
                        <a14:foregroundMark x1="33836" y1="74000" x2="33396" y2="74500"/>
                        <a14:foregroundMark x1="33145" y1="74000" x2="32956" y2="74750"/>
                        <a14:foregroundMark x1="32264" y1="72500" x2="32264" y2="72500"/>
                        <a14:foregroundMark x1="31824" y1="71250" x2="31824" y2="71250"/>
                        <a14:foregroundMark x1="31887" y1="71500" x2="32013" y2="72500"/>
                        <a14:foregroundMark x1="33082" y1="74750" x2="33270" y2="75750"/>
                        <a14:foregroundMark x1="53774" y1="13750" x2="53774" y2="13750"/>
                        <a14:foregroundMark x1="53333" y1="12750" x2="53585" y2="13500"/>
                        <a14:foregroundMark x1="58616" y1="21500" x2="58616" y2="21500"/>
                        <a14:foregroundMark x1="58679" y1="23000" x2="58679" y2="23000"/>
                        <a14:foregroundMark x1="64654" y1="24250" x2="64654" y2="24250"/>
                        <a14:foregroundMark x1="64528" y1="24250" x2="64528" y2="24250"/>
                        <a14:foregroundMark x1="70503" y1="22000" x2="70503" y2="22000"/>
                        <a14:foregroundMark x1="70503" y1="22000" x2="70503" y2="22000"/>
                        <a14:foregroundMark x1="77547" y1="21250" x2="77547" y2="21250"/>
                        <a14:foregroundMark x1="77547" y1="21250" x2="77547" y2="21250"/>
                        <a14:foregroundMark x1="84528" y1="28500" x2="84528" y2="28500"/>
                        <a14:foregroundMark x1="84528" y1="28500" x2="84528" y2="28500"/>
                      </a14:backgroundRemoval>
                    </a14:imgEffect>
                  </a14:imgLayer>
                </a14:imgProps>
              </a:ext>
            </a:extLst>
          </a:blip>
          <a:srcRect l="28052" r="8001"/>
          <a:stretch>
            <a:fillRect/>
          </a:stretch>
        </p:blipFill>
        <p:spPr bwMode="auto">
          <a:xfrm>
            <a:off x="643666" y="5482667"/>
            <a:ext cx="1802822" cy="927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https://im0-tub-ru.yandex.net/i?id=0a5333b66d2a87b4ac0a82fe3b57cb87-l&amp;n=13"/>
          <p:cNvPicPr>
            <a:picLocks noChangeAspect="1" noChangeArrowheads="1"/>
          </p:cNvPicPr>
          <p:nvPr/>
        </p:nvPicPr>
        <p:blipFill>
          <a:blip r:embed="rId6" cstate="print">
            <a:lum bright="-10000" contrast="4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10" b="91513" l="6434" r="93834"/>
                    </a14:imgEffect>
                  </a14:imgLayer>
                </a14:imgProps>
              </a:ext>
            </a:extLst>
          </a:blip>
          <a:srcRect l="7094" t="9764" r="6768" b="9337"/>
          <a:stretch>
            <a:fillRect/>
          </a:stretch>
        </p:blipFill>
        <p:spPr bwMode="auto">
          <a:xfrm>
            <a:off x="7418949" y="616467"/>
            <a:ext cx="1932329" cy="1355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7583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4" y="0"/>
            <a:ext cx="9894666" cy="6858000"/>
          </a:xfrm>
          <a:prstGeom prst="rect">
            <a:avLst/>
          </a:prstGeom>
        </p:spPr>
      </p:pic>
      <p:pic>
        <p:nvPicPr>
          <p:cNvPr id="3" name="Picture 2" descr="D:\клас рук\симв РФ\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917" y="1353698"/>
            <a:ext cx="4274926" cy="4929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2008094" y="439298"/>
            <a:ext cx="5862918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ГЕРБ РЕСПУБЛИКИ КРЫМ</a:t>
            </a:r>
            <a:endParaRPr lang="ru-RU" sz="3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" name="Picture 2" descr="https://im0-tub-ru.yandex.net/i?id=0a5333b66d2a87b4ac0a82fe3b57cb87-l&amp;n=13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10" b="91513" l="6434" r="93834"/>
                    </a14:imgEffect>
                  </a14:imgLayer>
                </a14:imgProps>
              </a:ext>
            </a:extLst>
          </a:blip>
          <a:srcRect l="7094" t="9764" r="6768" b="9337"/>
          <a:stretch>
            <a:fillRect/>
          </a:stretch>
        </p:blipFill>
        <p:spPr bwMode="auto">
          <a:xfrm>
            <a:off x="6914609" y="523441"/>
            <a:ext cx="2486599" cy="1744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3676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4" y="0"/>
            <a:ext cx="9894666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82167" y="1411510"/>
            <a:ext cx="4953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marL="109728" lvl="0" defTabSz="914400">
              <a:spcBef>
                <a:spcPct val="20000"/>
              </a:spcBef>
              <a:buClr>
                <a:srgbClr val="F14124">
                  <a:lumMod val="75000"/>
                </a:srgbClr>
              </a:buClr>
              <a:buSzPct val="130000"/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Нивы и горы твои волшебны, Родина.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Солнце и море твои целебны, Родина.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Эту землю мы сохраним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 внукам оставим цветущий, как сад, Крым,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Цветущий, как сад, Крым!</a:t>
            </a:r>
          </a:p>
          <a:p>
            <a:pPr marL="109728" lvl="0" defTabSz="914400">
              <a:spcBef>
                <a:spcPct val="20000"/>
              </a:spcBef>
              <a:buClr>
                <a:srgbClr val="F14124">
                  <a:lumMod val="75000"/>
                </a:srgbClr>
              </a:buClr>
              <a:buSzPct val="130000"/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Зори свободы твои сияют, Родина.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Братья-народы твои шагают, Родина.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Эту дружбу мы сохраним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 вместе,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крымчане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прославим в веках Крым,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Прославим в веках Крым!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Славься, Крым!</a:t>
            </a:r>
          </a:p>
        </p:txBody>
      </p:sp>
      <p:pic>
        <p:nvPicPr>
          <p:cNvPr id="4" name="Picture 2" descr="https://im0-tub-ru.yandex.net/i?id=b7ba460c79bf194bead07be6e1301ae1-l&amp;n=13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5597" r="92201">
                        <a14:foregroundMark x1="58616" y1="63750" x2="58616" y2="63750"/>
                        <a14:foregroundMark x1="55849" y1="67000" x2="55849" y2="67000"/>
                        <a14:foregroundMark x1="53585" y1="72000" x2="53585" y2="72000"/>
                        <a14:foregroundMark x1="52893" y1="75750" x2="52893" y2="75750"/>
                        <a14:foregroundMark x1="60755" y1="58250" x2="60755" y2="58250"/>
                        <a14:foregroundMark x1="63145" y1="53500" x2="63145" y2="53500"/>
                        <a14:foregroundMark x1="66730" y1="47500" x2="66918" y2="48500"/>
                        <a14:foregroundMark x1="67799" y1="49000" x2="68176" y2="50250"/>
                        <a14:foregroundMark x1="69748" y1="51500" x2="70063" y2="52750"/>
                        <a14:foregroundMark x1="72956" y1="51500" x2="73145" y2="52500"/>
                        <a14:foregroundMark x1="74843" y1="53000" x2="74969" y2="53750"/>
                        <a14:foregroundMark x1="76101" y1="53250" x2="76226" y2="54750"/>
                        <a14:foregroundMark x1="77925" y1="51000" x2="77925" y2="51000"/>
                        <a14:foregroundMark x1="74591" y1="58000" x2="74591" y2="58000"/>
                        <a14:foregroundMark x1="73459" y1="56250" x2="72013" y2="54250"/>
                        <a14:foregroundMark x1="71132" y1="52500" x2="69245" y2="50750"/>
                        <a14:foregroundMark x1="66855" y1="50500" x2="66352" y2="50500"/>
                        <a14:foregroundMark x1="65723" y1="50500" x2="65723" y2="50500"/>
                        <a14:foregroundMark x1="64969" y1="51000" x2="64969" y2="51000"/>
                        <a14:foregroundMark x1="63522" y1="54250" x2="63522" y2="54250"/>
                        <a14:foregroundMark x1="63145" y1="54750" x2="62704" y2="56000"/>
                        <a14:foregroundMark x1="62264" y1="55500" x2="61824" y2="56750"/>
                        <a14:foregroundMark x1="61132" y1="56500" x2="60818" y2="57250"/>
                        <a14:foregroundMark x1="60377" y1="57000" x2="59497" y2="59250"/>
                        <a14:foregroundMark x1="59119" y1="58500" x2="58491" y2="60000"/>
                        <a14:foregroundMark x1="57987" y1="58750" x2="57987" y2="58750"/>
                        <a14:foregroundMark x1="58050" y1="56750" x2="58050" y2="56750"/>
                        <a14:foregroundMark x1="57170" y1="59000" x2="57107" y2="60250"/>
                        <a14:foregroundMark x1="56541" y1="61000" x2="55849" y2="63500"/>
                        <a14:foregroundMark x1="55220" y1="63750" x2="54780" y2="66000"/>
                        <a14:foregroundMark x1="54214" y1="67000" x2="54025" y2="68750"/>
                        <a14:foregroundMark x1="53899" y1="68500" x2="53522" y2="70500"/>
                        <a14:foregroundMark x1="53270" y1="70000" x2="53082" y2="71250"/>
                        <a14:foregroundMark x1="52830" y1="71000" x2="52453" y2="72250"/>
                        <a14:foregroundMark x1="52264" y1="72500" x2="51824" y2="75000"/>
                        <a14:foregroundMark x1="51572" y1="74500" x2="51447" y2="75750"/>
                        <a14:foregroundMark x1="51258" y1="75500" x2="51006" y2="77500"/>
                        <a14:foregroundMark x1="50818" y1="78250" x2="50629" y2="80000"/>
                        <a14:foregroundMark x1="50377" y1="80500" x2="50189" y2="81500"/>
                        <a14:foregroundMark x1="50063" y1="81250" x2="49937" y2="83500"/>
                        <a14:foregroundMark x1="49560" y1="84500" x2="48931" y2="87250"/>
                        <a14:foregroundMark x1="48868" y1="86500" x2="48868" y2="87500"/>
                        <a14:foregroundMark x1="48805" y1="87500" x2="48491" y2="90000"/>
                        <a14:foregroundMark x1="48239" y1="89750" x2="47736" y2="92250"/>
                        <a14:foregroundMark x1="47610" y1="91500" x2="47358" y2="93500"/>
                        <a14:foregroundMark x1="47107" y1="93500" x2="46918" y2="94500"/>
                        <a14:foregroundMark x1="46667" y1="93250" x2="46667" y2="93250"/>
                        <a14:foregroundMark x1="47799" y1="88500" x2="47736" y2="87750"/>
                        <a14:foregroundMark x1="46541" y1="82250" x2="46541" y2="82250"/>
                        <a14:foregroundMark x1="47107" y1="81500" x2="47107" y2="81500"/>
                        <a14:foregroundMark x1="47736" y1="78500" x2="47736" y2="78500"/>
                        <a14:foregroundMark x1="47987" y1="75250" x2="47987" y2="75250"/>
                        <a14:foregroundMark x1="48239" y1="72500" x2="48239" y2="72500"/>
                        <a14:foregroundMark x1="48428" y1="71500" x2="48428" y2="71500"/>
                        <a14:foregroundMark x1="48491" y1="68750" x2="48491" y2="68750"/>
                        <a14:foregroundMark x1="49119" y1="72500" x2="49119" y2="72500"/>
                        <a14:foregroundMark x1="49434" y1="74000" x2="49497" y2="75000"/>
                        <a14:foregroundMark x1="49245" y1="73250" x2="49245" y2="73250"/>
                        <a14:foregroundMark x1="48931" y1="73000" x2="48868" y2="74000"/>
                        <a14:foregroundMark x1="48176" y1="72250" x2="47862" y2="71250"/>
                        <a14:foregroundMark x1="47736" y1="69000" x2="47987" y2="65750"/>
                        <a14:foregroundMark x1="48050" y1="62500" x2="48050" y2="62500"/>
                        <a14:foregroundMark x1="48428" y1="61500" x2="48931" y2="64750"/>
                        <a14:foregroundMark x1="49245" y1="65000" x2="49497" y2="65750"/>
                        <a14:foregroundMark x1="49874" y1="64500" x2="50063" y2="65250"/>
                        <a14:foregroundMark x1="49748" y1="65000" x2="49748" y2="65000"/>
                        <a14:foregroundMark x1="49686" y1="65000" x2="49497" y2="64250"/>
                        <a14:foregroundMark x1="48616" y1="61750" x2="48491" y2="61000"/>
                        <a14:foregroundMark x1="48365" y1="59000" x2="48365" y2="56500"/>
                        <a14:foregroundMark x1="48176" y1="55250" x2="48239" y2="54000"/>
                        <a14:foregroundMark x1="48616" y1="57250" x2="48616" y2="59000"/>
                        <a14:foregroundMark x1="48239" y1="56750" x2="48428" y2="57250"/>
                        <a14:foregroundMark x1="48239" y1="54250" x2="48239" y2="54250"/>
                        <a14:foregroundMark x1="48050" y1="49000" x2="48050" y2="46750"/>
                        <a14:foregroundMark x1="48050" y1="44500" x2="48050" y2="44500"/>
                        <a14:foregroundMark x1="48239" y1="44000" x2="48239" y2="44000"/>
                        <a14:foregroundMark x1="48428" y1="42000" x2="48428" y2="42000"/>
                        <a14:foregroundMark x1="48239" y1="38750" x2="48239" y2="38750"/>
                        <a14:foregroundMark x1="47987" y1="35000" x2="47987" y2="33750"/>
                        <a14:foregroundMark x1="47862" y1="31500" x2="47799" y2="30750"/>
                        <a14:foregroundMark x1="47799" y1="27250" x2="47799" y2="27250"/>
                        <a14:foregroundMark x1="47987" y1="25750" x2="47987" y2="27000"/>
                        <a14:foregroundMark x1="47987" y1="25750" x2="47987" y2="25750"/>
                        <a14:foregroundMark x1="47799" y1="26500" x2="47736" y2="28000"/>
                        <a14:foregroundMark x1="47547" y1="27500" x2="47547" y2="31250"/>
                        <a14:foregroundMark x1="46164" y1="43250" x2="46038" y2="44750"/>
                        <a14:foregroundMark x1="46289" y1="43500" x2="46289" y2="43500"/>
                        <a14:foregroundMark x1="46918" y1="45500" x2="46918" y2="45500"/>
                        <a14:foregroundMark x1="47107" y1="41500" x2="47296" y2="40250"/>
                        <a14:foregroundMark x1="47358" y1="39000" x2="47358" y2="39000"/>
                        <a14:foregroundMark x1="46730" y1="41000" x2="47736" y2="33500"/>
                        <a14:foregroundMark x1="47799" y1="30500" x2="47799" y2="27750"/>
                        <a14:foregroundMark x1="47358" y1="24250" x2="47358" y2="24250"/>
                        <a14:foregroundMark x1="41195" y1="3250" x2="41195" y2="3250"/>
                        <a14:foregroundMark x1="41195" y1="3500" x2="41195" y2="3500"/>
                        <a14:foregroundMark x1="41447" y1="4250" x2="41447" y2="4250"/>
                        <a14:foregroundMark x1="41698" y1="5000" x2="42013" y2="6000"/>
                        <a14:foregroundMark x1="43145" y1="20500" x2="43145" y2="20500"/>
                        <a14:foregroundMark x1="43333" y1="21500" x2="43333" y2="22250"/>
                        <a14:foregroundMark x1="39434" y1="21750" x2="39434" y2="21750"/>
                        <a14:foregroundMark x1="39308" y1="22000" x2="39308" y2="22000"/>
                        <a14:foregroundMark x1="43145" y1="25750" x2="43145" y2="25750"/>
                        <a14:foregroundMark x1="44214" y1="24750" x2="44340" y2="25750"/>
                        <a14:foregroundMark x1="43585" y1="21750" x2="43585" y2="21750"/>
                        <a14:foregroundMark x1="38428" y1="36750" x2="38428" y2="36750"/>
                        <a14:foregroundMark x1="39874" y1="37750" x2="39874" y2="37750"/>
                        <a14:foregroundMark x1="40000" y1="37250" x2="40000" y2="37250"/>
                        <a14:foregroundMark x1="41447" y1="38750" x2="41572" y2="40000"/>
                        <a14:foregroundMark x1="42830" y1="38250" x2="43082" y2="40250"/>
                        <a14:foregroundMark x1="43270" y1="37750" x2="43270" y2="37750"/>
                        <a14:foregroundMark x1="44403" y1="36500" x2="44591" y2="37750"/>
                        <a14:foregroundMark x1="45597" y1="39500" x2="45472" y2="42500"/>
                        <a14:foregroundMark x1="45472" y1="46500" x2="45472" y2="46500"/>
                        <a14:foregroundMark x1="45283" y1="47750" x2="45283" y2="47750"/>
                        <a14:foregroundMark x1="45220" y1="52500" x2="44403" y2="56000"/>
                        <a14:foregroundMark x1="41195" y1="54000" x2="40755" y2="54250"/>
                        <a14:foregroundMark x1="38931" y1="49500" x2="39308" y2="43500"/>
                        <a14:foregroundMark x1="38428" y1="34000" x2="38428" y2="34000"/>
                        <a14:foregroundMark x1="38679" y1="30500" x2="38679" y2="30500"/>
                        <a14:foregroundMark x1="38491" y1="30500" x2="38491" y2="30500"/>
                        <a14:foregroundMark x1="37799" y1="28750" x2="37799" y2="28750"/>
                        <a14:foregroundMark x1="34654" y1="35250" x2="34654" y2="35250"/>
                        <a14:foregroundMark x1="36352" y1="40500" x2="36352" y2="40500"/>
                        <a14:foregroundMark x1="35031" y1="42500" x2="35031" y2="42500"/>
                        <a14:foregroundMark x1="33836" y1="40000" x2="33836" y2="40000"/>
                        <a14:foregroundMark x1="33270" y1="37000" x2="33270" y2="37000"/>
                        <a14:foregroundMark x1="33145" y1="33500" x2="33145" y2="33500"/>
                        <a14:foregroundMark x1="33145" y1="30750" x2="33145" y2="30750"/>
                        <a14:foregroundMark x1="33585" y1="26750" x2="33585" y2="26750"/>
                        <a14:foregroundMark x1="33711" y1="24750" x2="33711" y2="24750"/>
                        <a14:foregroundMark x1="33396" y1="21750" x2="33396" y2="21000"/>
                        <a14:foregroundMark x1="33396" y1="19250" x2="33396" y2="18000"/>
                        <a14:foregroundMark x1="33396" y1="17000" x2="33396" y2="17000"/>
                        <a14:foregroundMark x1="33270" y1="18000" x2="33145" y2="21000"/>
                        <a14:foregroundMark x1="33333" y1="31250" x2="33145" y2="32500"/>
                        <a14:foregroundMark x1="33082" y1="36750" x2="33585" y2="38750"/>
                        <a14:foregroundMark x1="34151" y1="39500" x2="34403" y2="40500"/>
                        <a14:foregroundMark x1="34403" y1="40000" x2="34403" y2="40000"/>
                        <a14:foregroundMark x1="34591" y1="40750" x2="34780" y2="41500"/>
                        <a14:foregroundMark x1="35409" y1="44750" x2="35220" y2="46000"/>
                        <a14:foregroundMark x1="34654" y1="44250" x2="34214" y2="43500"/>
                        <a14:foregroundMark x1="33711" y1="42500" x2="33145" y2="43250"/>
                        <a14:foregroundMark x1="32201" y1="43250" x2="32201" y2="43250"/>
                        <a14:foregroundMark x1="31635" y1="44000" x2="31572" y2="44750"/>
                        <a14:foregroundMark x1="31258" y1="44000" x2="31258" y2="44000"/>
                        <a14:foregroundMark x1="31069" y1="43750" x2="31258" y2="45250"/>
                        <a14:foregroundMark x1="31258" y1="46000" x2="31006" y2="44500"/>
                        <a14:foregroundMark x1="30629" y1="43500" x2="30755" y2="42500"/>
                        <a14:foregroundMark x1="30818" y1="43750" x2="30818" y2="46500"/>
                        <a14:foregroundMark x1="30503" y1="44250" x2="30503" y2="44250"/>
                        <a14:foregroundMark x1="30566" y1="40500" x2="30566" y2="40500"/>
                        <a14:foregroundMark x1="31006" y1="47000" x2="31195" y2="45750"/>
                        <a14:foregroundMark x1="31384" y1="45750" x2="31635" y2="47750"/>
                        <a14:foregroundMark x1="31447" y1="50250" x2="31635" y2="51750"/>
                        <a14:foregroundMark x1="31887" y1="50000" x2="32013" y2="52000"/>
                        <a14:foregroundMark x1="32327" y1="53500" x2="32327" y2="55000"/>
                        <a14:foregroundMark x1="31887" y1="53250" x2="31887" y2="54000"/>
                        <a14:foregroundMark x1="31698" y1="53250" x2="31698" y2="53250"/>
                        <a14:foregroundMark x1="32327" y1="56750" x2="32453" y2="57500"/>
                        <a14:foregroundMark x1="32075" y1="58750" x2="32201" y2="61000"/>
                        <a14:foregroundMark x1="32264" y1="59500" x2="32327" y2="60500"/>
                        <a14:foregroundMark x1="32516" y1="63000" x2="32516" y2="63000"/>
                        <a14:foregroundMark x1="32327" y1="63500" x2="32327" y2="63500"/>
                        <a14:foregroundMark x1="32013" y1="62750" x2="32013" y2="62750"/>
                        <a14:foregroundMark x1="31887" y1="59000" x2="32013" y2="59500"/>
                        <a14:foregroundMark x1="31887" y1="60000" x2="31635" y2="62750"/>
                        <a14:foregroundMark x1="31698" y1="62750" x2="32642" y2="58250"/>
                        <a14:foregroundMark x1="36730" y1="56750" x2="36730" y2="56750"/>
                        <a14:foregroundMark x1="35472" y1="53250" x2="35472" y2="53250"/>
                        <a14:foregroundMark x1="35283" y1="51750" x2="35535" y2="53250"/>
                        <a14:foregroundMark x1="36289" y1="53250" x2="36478" y2="54250"/>
                        <a14:foregroundMark x1="36352" y1="51750" x2="36478" y2="52750"/>
                        <a14:foregroundMark x1="36289" y1="52000" x2="36289" y2="52750"/>
                        <a14:foregroundMark x1="35660" y1="51000" x2="35660" y2="51000"/>
                        <a14:foregroundMark x1="35849" y1="50750" x2="36478" y2="53000"/>
                        <a14:foregroundMark x1="38805" y1="63500" x2="38805" y2="63500"/>
                        <a14:foregroundMark x1="38491" y1="65000" x2="38239" y2="65500"/>
                        <a14:foregroundMark x1="37987" y1="65750" x2="37610" y2="67500"/>
                        <a14:foregroundMark x1="36667" y1="68750" x2="36667" y2="68750"/>
                        <a14:foregroundMark x1="35472" y1="67750" x2="35409" y2="68500"/>
                        <a14:foregroundMark x1="35283" y1="66750" x2="35283" y2="66750"/>
                        <a14:foregroundMark x1="36478" y1="66500" x2="36667" y2="67750"/>
                        <a14:foregroundMark x1="38239" y1="67750" x2="38239" y2="68750"/>
                        <a14:foregroundMark x1="38491" y1="71000" x2="38176" y2="71250"/>
                        <a14:foregroundMark x1="37421" y1="71500" x2="35912" y2="72750"/>
                        <a14:foregroundMark x1="34780" y1="72000" x2="34403" y2="73250"/>
                        <a14:foregroundMark x1="34843" y1="72500" x2="34843" y2="74250"/>
                        <a14:foregroundMark x1="33836" y1="74000" x2="33396" y2="74500"/>
                        <a14:foregroundMark x1="33145" y1="74000" x2="32956" y2="74750"/>
                        <a14:foregroundMark x1="32264" y1="72500" x2="32264" y2="72500"/>
                        <a14:foregroundMark x1="31824" y1="71250" x2="31824" y2="71250"/>
                        <a14:foregroundMark x1="31887" y1="71500" x2="32013" y2="72500"/>
                        <a14:foregroundMark x1="33082" y1="74750" x2="33270" y2="75750"/>
                        <a14:foregroundMark x1="53774" y1="13750" x2="53774" y2="13750"/>
                        <a14:foregroundMark x1="53333" y1="12750" x2="53585" y2="13500"/>
                        <a14:foregroundMark x1="58616" y1="21500" x2="58616" y2="21500"/>
                        <a14:foregroundMark x1="58679" y1="23000" x2="58679" y2="23000"/>
                        <a14:foregroundMark x1="64654" y1="24250" x2="64654" y2="24250"/>
                        <a14:foregroundMark x1="64528" y1="24250" x2="64528" y2="24250"/>
                        <a14:foregroundMark x1="70503" y1="22000" x2="70503" y2="22000"/>
                        <a14:foregroundMark x1="70503" y1="22000" x2="70503" y2="22000"/>
                        <a14:foregroundMark x1="77547" y1="21250" x2="77547" y2="21250"/>
                        <a14:foregroundMark x1="77547" y1="21250" x2="77547" y2="21250"/>
                        <a14:foregroundMark x1="84528" y1="28500" x2="84528" y2="28500"/>
                        <a14:foregroundMark x1="84528" y1="28500" x2="84528" y2="28500"/>
                      </a14:backgroundRemoval>
                    </a14:imgEffect>
                  </a14:imgLayer>
                </a14:imgProps>
              </a:ext>
            </a:extLst>
          </a:blip>
          <a:srcRect l="28052" r="8001"/>
          <a:stretch>
            <a:fillRect/>
          </a:stretch>
        </p:blipFill>
        <p:spPr bwMode="auto">
          <a:xfrm>
            <a:off x="643666" y="5482667"/>
            <a:ext cx="1802822" cy="927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https://im0-tub-ru.yandex.net/i?id=0a5333b66d2a87b4ac0a82fe3b57cb87-l&amp;n=13"/>
          <p:cNvPicPr>
            <a:picLocks noChangeAspect="1" noChangeArrowheads="1"/>
          </p:cNvPicPr>
          <p:nvPr/>
        </p:nvPicPr>
        <p:blipFill>
          <a:blip r:embed="rId5" cstate="print">
            <a:lum bright="-10000" contrast="4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10" b="91513" l="6434" r="93834"/>
                    </a14:imgEffect>
                  </a14:imgLayer>
                </a14:imgProps>
              </a:ext>
            </a:extLst>
          </a:blip>
          <a:srcRect l="7094" t="9764" r="6768" b="9337"/>
          <a:stretch>
            <a:fillRect/>
          </a:stretch>
        </p:blipFill>
        <p:spPr bwMode="auto">
          <a:xfrm>
            <a:off x="7418949" y="616467"/>
            <a:ext cx="1932329" cy="1355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810871" y="497110"/>
            <a:ext cx="5608078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ГИМН РЕСПУБЛИКИ КРЫМ</a:t>
            </a:r>
            <a:endParaRPr lang="ru-RU" sz="3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31404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znatoki/1548967/2a0000018752061f0e45559a15bf67f74d4a/or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839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4" y="0"/>
            <a:ext cx="9894666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4903" y="4842109"/>
            <a:ext cx="82475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9600" dirty="0" smtClean="0">
                <a:ln w="18415" cmpd="sng">
                  <a:solidFill>
                    <a:srgbClr val="F79646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10 </a:t>
            </a:r>
            <a:r>
              <a:rPr lang="ru-RU" sz="6000" dirty="0" smtClean="0">
                <a:ln w="18415" cmpd="sng">
                  <a:solidFill>
                    <a:srgbClr val="F79646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ЛЕТ ВМЕСТЕ</a:t>
            </a:r>
            <a:endParaRPr lang="ru-RU" sz="6000" dirty="0">
              <a:ln w="18415" cmpd="sng">
                <a:solidFill>
                  <a:srgbClr val="F79646">
                    <a:lumMod val="5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Picture 2" descr="https://thumbs.dreamstime.com/b/symbo-%D1%80%D1%83%D0%BA%D0%BE%D0%BF%D0%BE%D0%B6%D0%B0%D1%82%D0%B8%D1%8F-23761983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215" y="2411812"/>
            <a:ext cx="2850786" cy="243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34902" y="739473"/>
            <a:ext cx="8247529" cy="1391263"/>
          </a:xfrm>
          <a:prstGeom prst="rect">
            <a:avLst/>
          </a:prstGeom>
          <a:gradFill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0800000" scaled="1"/>
          </a:gradFill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ru-RU" sz="96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Franklin Gothic Demi Cond" panose="020B0706030402020204" pitchFamily="34" charset="0"/>
              </a:rPr>
              <a:t>КРЫМСКАЯ ВЕСНА</a:t>
            </a:r>
            <a:endParaRPr lang="ru-RU" sz="9600" b="1" cap="none" spc="0" dirty="0">
              <a:ln w="222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Franklin Gothic Demi Cond" panose="020B0706030402020204" pitchFamily="34" charset="0"/>
            </a:endParaRPr>
          </a:p>
        </p:txBody>
      </p:sp>
      <p:pic>
        <p:nvPicPr>
          <p:cNvPr id="6" name="Picture 2" descr="https://im0-tub-ru.yandex.net/i?id=0a5333b66d2a87b4ac0a82fe3b57cb87-l&amp;n=13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10" b="91513" l="6434" r="93834"/>
                    </a14:imgEffect>
                  </a14:imgLayer>
                </a14:imgProps>
              </a:ext>
            </a:extLst>
          </a:blip>
          <a:srcRect l="7094" t="9764" r="6768" b="9337"/>
          <a:stretch>
            <a:fillRect/>
          </a:stretch>
        </p:blipFill>
        <p:spPr bwMode="auto">
          <a:xfrm>
            <a:off x="6096001" y="2436263"/>
            <a:ext cx="3394117" cy="2381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https://im0-tub-ru.yandex.net/i?id=b7ba460c79bf194bead07be6e1301ae1-l&amp;n=13"/>
          <p:cNvPicPr>
            <a:picLocks noChangeAspect="1" noChangeArrowheads="1"/>
          </p:cNvPicPr>
          <p:nvPr/>
        </p:nvPicPr>
        <p:blipFill>
          <a:blip r:embed="rId6" cstate="print">
            <a:lum bright="-10000" contrast="4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25597" r="92201">
                        <a14:foregroundMark x1="58616" y1="63750" x2="58616" y2="63750"/>
                        <a14:foregroundMark x1="55849" y1="67000" x2="55849" y2="67000"/>
                        <a14:foregroundMark x1="53585" y1="72000" x2="53585" y2="72000"/>
                        <a14:foregroundMark x1="52893" y1="75750" x2="52893" y2="75750"/>
                        <a14:foregroundMark x1="60755" y1="58250" x2="60755" y2="58250"/>
                        <a14:foregroundMark x1="63145" y1="53500" x2="63145" y2="53500"/>
                        <a14:foregroundMark x1="66730" y1="47500" x2="66918" y2="48500"/>
                        <a14:foregroundMark x1="67799" y1="49000" x2="68176" y2="50250"/>
                        <a14:foregroundMark x1="69748" y1="51500" x2="70063" y2="52750"/>
                        <a14:foregroundMark x1="72956" y1="51500" x2="73145" y2="52500"/>
                        <a14:foregroundMark x1="74843" y1="53000" x2="74969" y2="53750"/>
                        <a14:foregroundMark x1="76101" y1="53250" x2="76226" y2="54750"/>
                        <a14:foregroundMark x1="77925" y1="51000" x2="77925" y2="51000"/>
                        <a14:foregroundMark x1="74591" y1="58000" x2="74591" y2="58000"/>
                        <a14:foregroundMark x1="73459" y1="56250" x2="72013" y2="54250"/>
                        <a14:foregroundMark x1="71132" y1="52500" x2="69245" y2="50750"/>
                        <a14:foregroundMark x1="66855" y1="50500" x2="66352" y2="50500"/>
                        <a14:foregroundMark x1="65723" y1="50500" x2="65723" y2="50500"/>
                        <a14:foregroundMark x1="64969" y1="51000" x2="64969" y2="51000"/>
                        <a14:foregroundMark x1="63522" y1="54250" x2="63522" y2="54250"/>
                        <a14:foregroundMark x1="63145" y1="54750" x2="62704" y2="56000"/>
                        <a14:foregroundMark x1="62264" y1="55500" x2="61824" y2="56750"/>
                        <a14:foregroundMark x1="61132" y1="56500" x2="60818" y2="57250"/>
                        <a14:foregroundMark x1="60377" y1="57000" x2="59497" y2="59250"/>
                        <a14:foregroundMark x1="59119" y1="58500" x2="58491" y2="60000"/>
                        <a14:foregroundMark x1="57987" y1="58750" x2="57987" y2="58750"/>
                        <a14:foregroundMark x1="58050" y1="56750" x2="58050" y2="56750"/>
                        <a14:foregroundMark x1="57170" y1="59000" x2="57107" y2="60250"/>
                        <a14:foregroundMark x1="56541" y1="61000" x2="55849" y2="63500"/>
                        <a14:foregroundMark x1="55220" y1="63750" x2="54780" y2="66000"/>
                        <a14:foregroundMark x1="54214" y1="67000" x2="54025" y2="68750"/>
                        <a14:foregroundMark x1="53899" y1="68500" x2="53522" y2="70500"/>
                        <a14:foregroundMark x1="53270" y1="70000" x2="53082" y2="71250"/>
                        <a14:foregroundMark x1="52830" y1="71000" x2="52453" y2="72250"/>
                        <a14:foregroundMark x1="52264" y1="72500" x2="51824" y2="75000"/>
                        <a14:foregroundMark x1="51572" y1="74500" x2="51447" y2="75750"/>
                        <a14:foregroundMark x1="51258" y1="75500" x2="51006" y2="77500"/>
                        <a14:foregroundMark x1="50818" y1="78250" x2="50629" y2="80000"/>
                        <a14:foregroundMark x1="50377" y1="80500" x2="50189" y2="81500"/>
                        <a14:foregroundMark x1="50063" y1="81250" x2="49937" y2="83500"/>
                        <a14:foregroundMark x1="49560" y1="84500" x2="48931" y2="87250"/>
                        <a14:foregroundMark x1="48868" y1="86500" x2="48868" y2="87500"/>
                        <a14:foregroundMark x1="48805" y1="87500" x2="48491" y2="90000"/>
                        <a14:foregroundMark x1="48239" y1="89750" x2="47736" y2="92250"/>
                        <a14:foregroundMark x1="47610" y1="91500" x2="47358" y2="93500"/>
                        <a14:foregroundMark x1="47107" y1="93500" x2="46918" y2="94500"/>
                        <a14:foregroundMark x1="46667" y1="93250" x2="46667" y2="93250"/>
                        <a14:foregroundMark x1="47799" y1="88500" x2="47736" y2="87750"/>
                        <a14:foregroundMark x1="46541" y1="82250" x2="46541" y2="82250"/>
                        <a14:foregroundMark x1="47107" y1="81500" x2="47107" y2="81500"/>
                        <a14:foregroundMark x1="47736" y1="78500" x2="47736" y2="78500"/>
                        <a14:foregroundMark x1="47987" y1="75250" x2="47987" y2="75250"/>
                        <a14:foregroundMark x1="48239" y1="72500" x2="48239" y2="72500"/>
                        <a14:foregroundMark x1="48428" y1="71500" x2="48428" y2="71500"/>
                        <a14:foregroundMark x1="48491" y1="68750" x2="48491" y2="68750"/>
                        <a14:foregroundMark x1="49119" y1="72500" x2="49119" y2="72500"/>
                        <a14:foregroundMark x1="49434" y1="74000" x2="49497" y2="75000"/>
                        <a14:foregroundMark x1="49245" y1="73250" x2="49245" y2="73250"/>
                        <a14:foregroundMark x1="48931" y1="73000" x2="48868" y2="74000"/>
                        <a14:foregroundMark x1="48176" y1="72250" x2="47862" y2="71250"/>
                        <a14:foregroundMark x1="47736" y1="69000" x2="47987" y2="65750"/>
                        <a14:foregroundMark x1="48050" y1="62500" x2="48050" y2="62500"/>
                        <a14:foregroundMark x1="48428" y1="61500" x2="48931" y2="64750"/>
                        <a14:foregroundMark x1="49245" y1="65000" x2="49497" y2="65750"/>
                        <a14:foregroundMark x1="49874" y1="64500" x2="50063" y2="65250"/>
                        <a14:foregroundMark x1="49748" y1="65000" x2="49748" y2="65000"/>
                        <a14:foregroundMark x1="49686" y1="65000" x2="49497" y2="64250"/>
                        <a14:foregroundMark x1="48616" y1="61750" x2="48491" y2="61000"/>
                        <a14:foregroundMark x1="48365" y1="59000" x2="48365" y2="56500"/>
                        <a14:foregroundMark x1="48176" y1="55250" x2="48239" y2="54000"/>
                        <a14:foregroundMark x1="48616" y1="57250" x2="48616" y2="59000"/>
                        <a14:foregroundMark x1="48239" y1="56750" x2="48428" y2="57250"/>
                        <a14:foregroundMark x1="48239" y1="54250" x2="48239" y2="54250"/>
                        <a14:foregroundMark x1="48050" y1="49000" x2="48050" y2="46750"/>
                        <a14:foregroundMark x1="48050" y1="44500" x2="48050" y2="44500"/>
                        <a14:foregroundMark x1="48239" y1="44000" x2="48239" y2="44000"/>
                        <a14:foregroundMark x1="48428" y1="42000" x2="48428" y2="42000"/>
                        <a14:foregroundMark x1="48239" y1="38750" x2="48239" y2="38750"/>
                        <a14:foregroundMark x1="47987" y1="35000" x2="47987" y2="33750"/>
                        <a14:foregroundMark x1="47862" y1="31500" x2="47799" y2="30750"/>
                        <a14:foregroundMark x1="47799" y1="27250" x2="47799" y2="27250"/>
                        <a14:foregroundMark x1="47987" y1="25750" x2="47987" y2="27000"/>
                        <a14:foregroundMark x1="47987" y1="25750" x2="47987" y2="25750"/>
                        <a14:foregroundMark x1="47799" y1="26500" x2="47736" y2="28000"/>
                        <a14:foregroundMark x1="47547" y1="27500" x2="47547" y2="31250"/>
                        <a14:foregroundMark x1="46164" y1="43250" x2="46038" y2="44750"/>
                        <a14:foregroundMark x1="46289" y1="43500" x2="46289" y2="43500"/>
                        <a14:foregroundMark x1="46918" y1="45500" x2="46918" y2="45500"/>
                        <a14:foregroundMark x1="47107" y1="41500" x2="47296" y2="40250"/>
                        <a14:foregroundMark x1="47358" y1="39000" x2="47358" y2="39000"/>
                        <a14:foregroundMark x1="46730" y1="41000" x2="47736" y2="33500"/>
                        <a14:foregroundMark x1="47799" y1="30500" x2="47799" y2="27750"/>
                        <a14:foregroundMark x1="47358" y1="24250" x2="47358" y2="24250"/>
                        <a14:foregroundMark x1="41195" y1="3250" x2="41195" y2="3250"/>
                        <a14:foregroundMark x1="41195" y1="3500" x2="41195" y2="3500"/>
                        <a14:foregroundMark x1="41447" y1="4250" x2="41447" y2="4250"/>
                        <a14:foregroundMark x1="41698" y1="5000" x2="42013" y2="6000"/>
                        <a14:foregroundMark x1="43145" y1="20500" x2="43145" y2="20500"/>
                        <a14:foregroundMark x1="43333" y1="21500" x2="43333" y2="22250"/>
                        <a14:foregroundMark x1="39434" y1="21750" x2="39434" y2="21750"/>
                        <a14:foregroundMark x1="39308" y1="22000" x2="39308" y2="22000"/>
                        <a14:foregroundMark x1="43145" y1="25750" x2="43145" y2="25750"/>
                        <a14:foregroundMark x1="44214" y1="24750" x2="44340" y2="25750"/>
                        <a14:foregroundMark x1="43585" y1="21750" x2="43585" y2="21750"/>
                        <a14:foregroundMark x1="38428" y1="36750" x2="38428" y2="36750"/>
                        <a14:foregroundMark x1="39874" y1="37750" x2="39874" y2="37750"/>
                        <a14:foregroundMark x1="40000" y1="37250" x2="40000" y2="37250"/>
                        <a14:foregroundMark x1="41447" y1="38750" x2="41572" y2="40000"/>
                        <a14:foregroundMark x1="42830" y1="38250" x2="43082" y2="40250"/>
                        <a14:foregroundMark x1="43270" y1="37750" x2="43270" y2="37750"/>
                        <a14:foregroundMark x1="44403" y1="36500" x2="44591" y2="37750"/>
                        <a14:foregroundMark x1="45597" y1="39500" x2="45472" y2="42500"/>
                        <a14:foregroundMark x1="45472" y1="46500" x2="45472" y2="46500"/>
                        <a14:foregroundMark x1="45283" y1="47750" x2="45283" y2="47750"/>
                        <a14:foregroundMark x1="45220" y1="52500" x2="44403" y2="56000"/>
                        <a14:foregroundMark x1="41195" y1="54000" x2="40755" y2="54250"/>
                        <a14:foregroundMark x1="38931" y1="49500" x2="39308" y2="43500"/>
                        <a14:foregroundMark x1="38428" y1="34000" x2="38428" y2="34000"/>
                        <a14:foregroundMark x1="38679" y1="30500" x2="38679" y2="30500"/>
                        <a14:foregroundMark x1="38491" y1="30500" x2="38491" y2="30500"/>
                        <a14:foregroundMark x1="37799" y1="28750" x2="37799" y2="28750"/>
                        <a14:foregroundMark x1="34654" y1="35250" x2="34654" y2="35250"/>
                        <a14:foregroundMark x1="36352" y1="40500" x2="36352" y2="40500"/>
                        <a14:foregroundMark x1="35031" y1="42500" x2="35031" y2="42500"/>
                        <a14:foregroundMark x1="33836" y1="40000" x2="33836" y2="40000"/>
                        <a14:foregroundMark x1="33270" y1="37000" x2="33270" y2="37000"/>
                        <a14:foregroundMark x1="33145" y1="33500" x2="33145" y2="33500"/>
                        <a14:foregroundMark x1="33145" y1="30750" x2="33145" y2="30750"/>
                        <a14:foregroundMark x1="33585" y1="26750" x2="33585" y2="26750"/>
                        <a14:foregroundMark x1="33711" y1="24750" x2="33711" y2="24750"/>
                        <a14:foregroundMark x1="33396" y1="21750" x2="33396" y2="21000"/>
                        <a14:foregroundMark x1="33396" y1="19250" x2="33396" y2="18000"/>
                        <a14:foregroundMark x1="33396" y1="17000" x2="33396" y2="17000"/>
                        <a14:foregroundMark x1="33270" y1="18000" x2="33145" y2="21000"/>
                        <a14:foregroundMark x1="33333" y1="31250" x2="33145" y2="32500"/>
                        <a14:foregroundMark x1="33082" y1="36750" x2="33585" y2="38750"/>
                        <a14:foregroundMark x1="34151" y1="39500" x2="34403" y2="40500"/>
                        <a14:foregroundMark x1="34403" y1="40000" x2="34403" y2="40000"/>
                        <a14:foregroundMark x1="34591" y1="40750" x2="34780" y2="41500"/>
                        <a14:foregroundMark x1="35409" y1="44750" x2="35220" y2="46000"/>
                        <a14:foregroundMark x1="34654" y1="44250" x2="34214" y2="43500"/>
                        <a14:foregroundMark x1="33711" y1="42500" x2="33145" y2="43250"/>
                        <a14:foregroundMark x1="32201" y1="43250" x2="32201" y2="43250"/>
                        <a14:foregroundMark x1="31635" y1="44000" x2="31572" y2="44750"/>
                        <a14:foregroundMark x1="31258" y1="44000" x2="31258" y2="44000"/>
                        <a14:foregroundMark x1="31069" y1="43750" x2="31258" y2="45250"/>
                        <a14:foregroundMark x1="31258" y1="46000" x2="31006" y2="44500"/>
                        <a14:foregroundMark x1="30629" y1="43500" x2="30755" y2="42500"/>
                        <a14:foregroundMark x1="30818" y1="43750" x2="30818" y2="46500"/>
                        <a14:foregroundMark x1="30503" y1="44250" x2="30503" y2="44250"/>
                        <a14:foregroundMark x1="30566" y1="40500" x2="30566" y2="40500"/>
                        <a14:foregroundMark x1="31006" y1="47000" x2="31195" y2="45750"/>
                        <a14:foregroundMark x1="31384" y1="45750" x2="31635" y2="47750"/>
                        <a14:foregroundMark x1="31447" y1="50250" x2="31635" y2="51750"/>
                        <a14:foregroundMark x1="31887" y1="50000" x2="32013" y2="52000"/>
                        <a14:foregroundMark x1="32327" y1="53500" x2="32327" y2="55000"/>
                        <a14:foregroundMark x1="31887" y1="53250" x2="31887" y2="54000"/>
                        <a14:foregroundMark x1="31698" y1="53250" x2="31698" y2="53250"/>
                        <a14:foregroundMark x1="32327" y1="56750" x2="32453" y2="57500"/>
                        <a14:foregroundMark x1="32075" y1="58750" x2="32201" y2="61000"/>
                        <a14:foregroundMark x1="32264" y1="59500" x2="32327" y2="60500"/>
                        <a14:foregroundMark x1="32516" y1="63000" x2="32516" y2="63000"/>
                        <a14:foregroundMark x1="32327" y1="63500" x2="32327" y2="63500"/>
                        <a14:foregroundMark x1="32013" y1="62750" x2="32013" y2="62750"/>
                        <a14:foregroundMark x1="31887" y1="59000" x2="32013" y2="59500"/>
                        <a14:foregroundMark x1="31887" y1="60000" x2="31635" y2="62750"/>
                        <a14:foregroundMark x1="31698" y1="62750" x2="32642" y2="58250"/>
                        <a14:foregroundMark x1="36730" y1="56750" x2="36730" y2="56750"/>
                        <a14:foregroundMark x1="35472" y1="53250" x2="35472" y2="53250"/>
                        <a14:foregroundMark x1="35283" y1="51750" x2="35535" y2="53250"/>
                        <a14:foregroundMark x1="36289" y1="53250" x2="36478" y2="54250"/>
                        <a14:foregroundMark x1="36352" y1="51750" x2="36478" y2="52750"/>
                        <a14:foregroundMark x1="36289" y1="52000" x2="36289" y2="52750"/>
                        <a14:foregroundMark x1="35660" y1="51000" x2="35660" y2="51000"/>
                        <a14:foregroundMark x1="35849" y1="50750" x2="36478" y2="53000"/>
                        <a14:foregroundMark x1="38805" y1="63500" x2="38805" y2="63500"/>
                        <a14:foregroundMark x1="38491" y1="65000" x2="38239" y2="65500"/>
                        <a14:foregroundMark x1="37987" y1="65750" x2="37610" y2="67500"/>
                        <a14:foregroundMark x1="36667" y1="68750" x2="36667" y2="68750"/>
                        <a14:foregroundMark x1="35472" y1="67750" x2="35409" y2="68500"/>
                        <a14:foregroundMark x1="35283" y1="66750" x2="35283" y2="66750"/>
                        <a14:foregroundMark x1="36478" y1="66500" x2="36667" y2="67750"/>
                        <a14:foregroundMark x1="38239" y1="67750" x2="38239" y2="68750"/>
                        <a14:foregroundMark x1="38491" y1="71000" x2="38176" y2="71250"/>
                        <a14:foregroundMark x1="37421" y1="71500" x2="35912" y2="72750"/>
                        <a14:foregroundMark x1="34780" y1="72000" x2="34403" y2="73250"/>
                        <a14:foregroundMark x1="34843" y1="72500" x2="34843" y2="74250"/>
                        <a14:foregroundMark x1="33836" y1="74000" x2="33396" y2="74500"/>
                        <a14:foregroundMark x1="33145" y1="74000" x2="32956" y2="74750"/>
                        <a14:foregroundMark x1="32264" y1="72500" x2="32264" y2="72500"/>
                        <a14:foregroundMark x1="31824" y1="71250" x2="31824" y2="71250"/>
                        <a14:foregroundMark x1="31887" y1="71500" x2="32013" y2="72500"/>
                        <a14:foregroundMark x1="33082" y1="74750" x2="33270" y2="75750"/>
                        <a14:foregroundMark x1="53774" y1="13750" x2="53774" y2="13750"/>
                        <a14:foregroundMark x1="53333" y1="12750" x2="53585" y2="13500"/>
                        <a14:foregroundMark x1="58616" y1="21500" x2="58616" y2="21500"/>
                        <a14:foregroundMark x1="58679" y1="23000" x2="58679" y2="23000"/>
                        <a14:foregroundMark x1="64654" y1="24250" x2="64654" y2="24250"/>
                        <a14:foregroundMark x1="64528" y1="24250" x2="64528" y2="24250"/>
                        <a14:foregroundMark x1="70503" y1="22000" x2="70503" y2="22000"/>
                        <a14:foregroundMark x1="70503" y1="22000" x2="70503" y2="22000"/>
                        <a14:foregroundMark x1="77547" y1="21250" x2="77547" y2="21250"/>
                        <a14:foregroundMark x1="77547" y1="21250" x2="77547" y2="21250"/>
                        <a14:foregroundMark x1="84528" y1="28500" x2="84528" y2="28500"/>
                        <a14:foregroundMark x1="84528" y1="28500" x2="84528" y2="28500"/>
                      </a14:backgroundRemoval>
                    </a14:imgEffect>
                  </a14:imgLayer>
                </a14:imgProps>
              </a:ext>
            </a:extLst>
          </a:blip>
          <a:srcRect l="28052" r="8001"/>
          <a:stretch>
            <a:fillRect/>
          </a:stretch>
        </p:blipFill>
        <p:spPr bwMode="auto">
          <a:xfrm>
            <a:off x="558105" y="3406588"/>
            <a:ext cx="2741669" cy="1411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566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4" y="0"/>
            <a:ext cx="9894666" cy="6858000"/>
          </a:xfrm>
          <a:prstGeom prst="rect">
            <a:avLst/>
          </a:prstGeom>
        </p:spPr>
      </p:pic>
      <p:pic>
        <p:nvPicPr>
          <p:cNvPr id="2" name="Picture 9" descr="11048003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730" y="1201782"/>
            <a:ext cx="7339874" cy="508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41417" y="496386"/>
            <a:ext cx="65967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Arial"/>
              </a:rPr>
              <a:t>Обелиск Славы на горе Митридат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6112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4" y="0"/>
            <a:ext cx="9894666" cy="6858000"/>
          </a:xfrm>
          <a:prstGeom prst="rect">
            <a:avLst/>
          </a:prstGeom>
        </p:spPr>
      </p:pic>
      <p:pic>
        <p:nvPicPr>
          <p:cNvPr id="3" name="Picture 12" descr="110480034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144" y="1159580"/>
            <a:ext cx="7381966" cy="511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42260" y="542296"/>
            <a:ext cx="4953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Arial"/>
              </a:rPr>
              <a:t>Памятник "Парус"</a:t>
            </a:r>
            <a:br>
              <a:rPr kumimoji="0" lang="ru-RU" alt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Arial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837121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4" y="0"/>
            <a:ext cx="9894666" cy="6858000"/>
          </a:xfrm>
          <a:prstGeom prst="rect">
            <a:avLst/>
          </a:prstGeom>
        </p:spPr>
      </p:pic>
      <p:pic>
        <p:nvPicPr>
          <p:cNvPr id="3" name="Picture 5" descr="11048003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780" y="1084217"/>
            <a:ext cx="7641774" cy="529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72431" y="433233"/>
            <a:ext cx="577247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Arial"/>
              </a:rPr>
              <a:t>Памятник матросу и солдату</a:t>
            </a:r>
            <a:br>
              <a:rPr kumimoji="0" lang="ru-RU" alt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Arial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26052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_10df01_57701730_ori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544960" y="-1544959"/>
            <a:ext cx="6804589" cy="9894508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</p:pic>
      <p:sp>
        <p:nvSpPr>
          <p:cNvPr id="2" name="Скругленный прямоугольник 1"/>
          <p:cNvSpPr/>
          <p:nvPr/>
        </p:nvSpPr>
        <p:spPr>
          <a:xfrm>
            <a:off x="2380402" y="231131"/>
            <a:ext cx="5133703" cy="7851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ЛИВАДСКИЙ ДВОРЕЦ</a:t>
            </a:r>
            <a:endParaRPr lang="ru-RU" sz="28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29" y="925019"/>
            <a:ext cx="7374200" cy="5326468"/>
          </a:xfrm>
          <a:prstGeom prst="rect">
            <a:avLst/>
          </a:prstGeom>
        </p:spPr>
      </p:pic>
      <p:pic>
        <p:nvPicPr>
          <p:cNvPr id="6" name="Picture 2" descr="https://im0-tub-ru.yandex.net/i?id=b7ba460c79bf194bead07be6e1301ae1-l&amp;n=13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5597" r="92201">
                        <a14:foregroundMark x1="58616" y1="63750" x2="58616" y2="63750"/>
                        <a14:foregroundMark x1="55849" y1="67000" x2="55849" y2="67000"/>
                        <a14:foregroundMark x1="53585" y1="72000" x2="53585" y2="72000"/>
                        <a14:foregroundMark x1="52893" y1="75750" x2="52893" y2="75750"/>
                        <a14:foregroundMark x1="60755" y1="58250" x2="60755" y2="58250"/>
                        <a14:foregroundMark x1="63145" y1="53500" x2="63145" y2="53500"/>
                        <a14:foregroundMark x1="66730" y1="47500" x2="66918" y2="48500"/>
                        <a14:foregroundMark x1="67799" y1="49000" x2="68176" y2="50250"/>
                        <a14:foregroundMark x1="69748" y1="51500" x2="70063" y2="52750"/>
                        <a14:foregroundMark x1="72956" y1="51500" x2="73145" y2="52500"/>
                        <a14:foregroundMark x1="74843" y1="53000" x2="74969" y2="53750"/>
                        <a14:foregroundMark x1="76101" y1="53250" x2="76226" y2="54750"/>
                        <a14:foregroundMark x1="77925" y1="51000" x2="77925" y2="51000"/>
                        <a14:foregroundMark x1="74591" y1="58000" x2="74591" y2="58000"/>
                        <a14:foregroundMark x1="73459" y1="56250" x2="72013" y2="54250"/>
                        <a14:foregroundMark x1="71132" y1="52500" x2="69245" y2="50750"/>
                        <a14:foregroundMark x1="66855" y1="50500" x2="66352" y2="50500"/>
                        <a14:foregroundMark x1="65723" y1="50500" x2="65723" y2="50500"/>
                        <a14:foregroundMark x1="64969" y1="51000" x2="64969" y2="51000"/>
                        <a14:foregroundMark x1="63522" y1="54250" x2="63522" y2="54250"/>
                        <a14:foregroundMark x1="63145" y1="54750" x2="62704" y2="56000"/>
                        <a14:foregroundMark x1="62264" y1="55500" x2="61824" y2="56750"/>
                        <a14:foregroundMark x1="61132" y1="56500" x2="60818" y2="57250"/>
                        <a14:foregroundMark x1="60377" y1="57000" x2="59497" y2="59250"/>
                        <a14:foregroundMark x1="59119" y1="58500" x2="58491" y2="60000"/>
                        <a14:foregroundMark x1="57987" y1="58750" x2="57987" y2="58750"/>
                        <a14:foregroundMark x1="58050" y1="56750" x2="58050" y2="56750"/>
                        <a14:foregroundMark x1="57170" y1="59000" x2="57107" y2="60250"/>
                        <a14:foregroundMark x1="56541" y1="61000" x2="55849" y2="63500"/>
                        <a14:foregroundMark x1="55220" y1="63750" x2="54780" y2="66000"/>
                        <a14:foregroundMark x1="54214" y1="67000" x2="54025" y2="68750"/>
                        <a14:foregroundMark x1="53899" y1="68500" x2="53522" y2="70500"/>
                        <a14:foregroundMark x1="53270" y1="70000" x2="53082" y2="71250"/>
                        <a14:foregroundMark x1="52830" y1="71000" x2="52453" y2="72250"/>
                        <a14:foregroundMark x1="52264" y1="72500" x2="51824" y2="75000"/>
                        <a14:foregroundMark x1="51572" y1="74500" x2="51447" y2="75750"/>
                        <a14:foregroundMark x1="51258" y1="75500" x2="51006" y2="77500"/>
                        <a14:foregroundMark x1="50818" y1="78250" x2="50629" y2="80000"/>
                        <a14:foregroundMark x1="50377" y1="80500" x2="50189" y2="81500"/>
                        <a14:foregroundMark x1="50063" y1="81250" x2="49937" y2="83500"/>
                        <a14:foregroundMark x1="49560" y1="84500" x2="48931" y2="87250"/>
                        <a14:foregroundMark x1="48868" y1="86500" x2="48868" y2="87500"/>
                        <a14:foregroundMark x1="48805" y1="87500" x2="48491" y2="90000"/>
                        <a14:foregroundMark x1="48239" y1="89750" x2="47736" y2="92250"/>
                        <a14:foregroundMark x1="47610" y1="91500" x2="47358" y2="93500"/>
                        <a14:foregroundMark x1="47107" y1="93500" x2="46918" y2="94500"/>
                        <a14:foregroundMark x1="46667" y1="93250" x2="46667" y2="93250"/>
                        <a14:foregroundMark x1="47799" y1="88500" x2="47736" y2="87750"/>
                        <a14:foregroundMark x1="46541" y1="82250" x2="46541" y2="82250"/>
                        <a14:foregroundMark x1="47107" y1="81500" x2="47107" y2="81500"/>
                        <a14:foregroundMark x1="47736" y1="78500" x2="47736" y2="78500"/>
                        <a14:foregroundMark x1="47987" y1="75250" x2="47987" y2="75250"/>
                        <a14:foregroundMark x1="48239" y1="72500" x2="48239" y2="72500"/>
                        <a14:foregroundMark x1="48428" y1="71500" x2="48428" y2="71500"/>
                        <a14:foregroundMark x1="48491" y1="68750" x2="48491" y2="68750"/>
                        <a14:foregroundMark x1="49119" y1="72500" x2="49119" y2="72500"/>
                        <a14:foregroundMark x1="49434" y1="74000" x2="49497" y2="75000"/>
                        <a14:foregroundMark x1="49245" y1="73250" x2="49245" y2="73250"/>
                        <a14:foregroundMark x1="48931" y1="73000" x2="48868" y2="74000"/>
                        <a14:foregroundMark x1="48176" y1="72250" x2="47862" y2="71250"/>
                        <a14:foregroundMark x1="47736" y1="69000" x2="47987" y2="65750"/>
                        <a14:foregroundMark x1="48050" y1="62500" x2="48050" y2="62500"/>
                        <a14:foregroundMark x1="48428" y1="61500" x2="48931" y2="64750"/>
                        <a14:foregroundMark x1="49245" y1="65000" x2="49497" y2="65750"/>
                        <a14:foregroundMark x1="49874" y1="64500" x2="50063" y2="65250"/>
                        <a14:foregroundMark x1="49748" y1="65000" x2="49748" y2="65000"/>
                        <a14:foregroundMark x1="49686" y1="65000" x2="49497" y2="64250"/>
                        <a14:foregroundMark x1="48616" y1="61750" x2="48491" y2="61000"/>
                        <a14:foregroundMark x1="48365" y1="59000" x2="48365" y2="56500"/>
                        <a14:foregroundMark x1="48176" y1="55250" x2="48239" y2="54000"/>
                        <a14:foregroundMark x1="48616" y1="57250" x2="48616" y2="59000"/>
                        <a14:foregroundMark x1="48239" y1="56750" x2="48428" y2="57250"/>
                        <a14:foregroundMark x1="48239" y1="54250" x2="48239" y2="54250"/>
                        <a14:foregroundMark x1="48050" y1="49000" x2="48050" y2="46750"/>
                        <a14:foregroundMark x1="48050" y1="44500" x2="48050" y2="44500"/>
                        <a14:foregroundMark x1="48239" y1="44000" x2="48239" y2="44000"/>
                        <a14:foregroundMark x1="48428" y1="42000" x2="48428" y2="42000"/>
                        <a14:foregroundMark x1="48239" y1="38750" x2="48239" y2="38750"/>
                        <a14:foregroundMark x1="47987" y1="35000" x2="47987" y2="33750"/>
                        <a14:foregroundMark x1="47862" y1="31500" x2="47799" y2="30750"/>
                        <a14:foregroundMark x1="47799" y1="27250" x2="47799" y2="27250"/>
                        <a14:foregroundMark x1="47987" y1="25750" x2="47987" y2="27000"/>
                        <a14:foregroundMark x1="47987" y1="25750" x2="47987" y2="25750"/>
                        <a14:foregroundMark x1="47799" y1="26500" x2="47736" y2="28000"/>
                        <a14:foregroundMark x1="47547" y1="27500" x2="47547" y2="31250"/>
                        <a14:foregroundMark x1="46164" y1="43250" x2="46038" y2="44750"/>
                        <a14:foregroundMark x1="46289" y1="43500" x2="46289" y2="43500"/>
                        <a14:foregroundMark x1="46918" y1="45500" x2="46918" y2="45500"/>
                        <a14:foregroundMark x1="47107" y1="41500" x2="47296" y2="40250"/>
                        <a14:foregroundMark x1="47358" y1="39000" x2="47358" y2="39000"/>
                        <a14:foregroundMark x1="46730" y1="41000" x2="47736" y2="33500"/>
                        <a14:foregroundMark x1="47799" y1="30500" x2="47799" y2="27750"/>
                        <a14:foregroundMark x1="47358" y1="24250" x2="47358" y2="24250"/>
                        <a14:foregroundMark x1="41195" y1="3250" x2="41195" y2="3250"/>
                        <a14:foregroundMark x1="41195" y1="3500" x2="41195" y2="3500"/>
                        <a14:foregroundMark x1="41447" y1="4250" x2="41447" y2="4250"/>
                        <a14:foregroundMark x1="41698" y1="5000" x2="42013" y2="6000"/>
                        <a14:foregroundMark x1="43145" y1="20500" x2="43145" y2="20500"/>
                        <a14:foregroundMark x1="43333" y1="21500" x2="43333" y2="22250"/>
                        <a14:foregroundMark x1="39434" y1="21750" x2="39434" y2="21750"/>
                        <a14:foregroundMark x1="39308" y1="22000" x2="39308" y2="22000"/>
                        <a14:foregroundMark x1="43145" y1="25750" x2="43145" y2="25750"/>
                        <a14:foregroundMark x1="44214" y1="24750" x2="44340" y2="25750"/>
                        <a14:foregroundMark x1="43585" y1="21750" x2="43585" y2="21750"/>
                        <a14:foregroundMark x1="38428" y1="36750" x2="38428" y2="36750"/>
                        <a14:foregroundMark x1="39874" y1="37750" x2="39874" y2="37750"/>
                        <a14:foregroundMark x1="40000" y1="37250" x2="40000" y2="37250"/>
                        <a14:foregroundMark x1="41447" y1="38750" x2="41572" y2="40000"/>
                        <a14:foregroundMark x1="42830" y1="38250" x2="43082" y2="40250"/>
                        <a14:foregroundMark x1="43270" y1="37750" x2="43270" y2="37750"/>
                        <a14:foregroundMark x1="44403" y1="36500" x2="44591" y2="37750"/>
                        <a14:foregroundMark x1="45597" y1="39500" x2="45472" y2="42500"/>
                        <a14:foregroundMark x1="45472" y1="46500" x2="45472" y2="46500"/>
                        <a14:foregroundMark x1="45283" y1="47750" x2="45283" y2="47750"/>
                        <a14:foregroundMark x1="45220" y1="52500" x2="44403" y2="56000"/>
                        <a14:foregroundMark x1="41195" y1="54000" x2="40755" y2="54250"/>
                        <a14:foregroundMark x1="38931" y1="49500" x2="39308" y2="43500"/>
                        <a14:foregroundMark x1="38428" y1="34000" x2="38428" y2="34000"/>
                        <a14:foregroundMark x1="38679" y1="30500" x2="38679" y2="30500"/>
                        <a14:foregroundMark x1="38491" y1="30500" x2="38491" y2="30500"/>
                        <a14:foregroundMark x1="37799" y1="28750" x2="37799" y2="28750"/>
                        <a14:foregroundMark x1="34654" y1="35250" x2="34654" y2="35250"/>
                        <a14:foregroundMark x1="36352" y1="40500" x2="36352" y2="40500"/>
                        <a14:foregroundMark x1="35031" y1="42500" x2="35031" y2="42500"/>
                        <a14:foregroundMark x1="33836" y1="40000" x2="33836" y2="40000"/>
                        <a14:foregroundMark x1="33270" y1="37000" x2="33270" y2="37000"/>
                        <a14:foregroundMark x1="33145" y1="33500" x2="33145" y2="33500"/>
                        <a14:foregroundMark x1="33145" y1="30750" x2="33145" y2="30750"/>
                        <a14:foregroundMark x1="33585" y1="26750" x2="33585" y2="26750"/>
                        <a14:foregroundMark x1="33711" y1="24750" x2="33711" y2="24750"/>
                        <a14:foregroundMark x1="33396" y1="21750" x2="33396" y2="21000"/>
                        <a14:foregroundMark x1="33396" y1="19250" x2="33396" y2="18000"/>
                        <a14:foregroundMark x1="33396" y1="17000" x2="33396" y2="17000"/>
                        <a14:foregroundMark x1="33270" y1="18000" x2="33145" y2="21000"/>
                        <a14:foregroundMark x1="33333" y1="31250" x2="33145" y2="32500"/>
                        <a14:foregroundMark x1="33082" y1="36750" x2="33585" y2="38750"/>
                        <a14:foregroundMark x1="34151" y1="39500" x2="34403" y2="40500"/>
                        <a14:foregroundMark x1="34403" y1="40000" x2="34403" y2="40000"/>
                        <a14:foregroundMark x1="34591" y1="40750" x2="34780" y2="41500"/>
                        <a14:foregroundMark x1="35409" y1="44750" x2="35220" y2="46000"/>
                        <a14:foregroundMark x1="34654" y1="44250" x2="34214" y2="43500"/>
                        <a14:foregroundMark x1="33711" y1="42500" x2="33145" y2="43250"/>
                        <a14:foregroundMark x1="32201" y1="43250" x2="32201" y2="43250"/>
                        <a14:foregroundMark x1="31635" y1="44000" x2="31572" y2="44750"/>
                        <a14:foregroundMark x1="31258" y1="44000" x2="31258" y2="44000"/>
                        <a14:foregroundMark x1="31069" y1="43750" x2="31258" y2="45250"/>
                        <a14:foregroundMark x1="31258" y1="46000" x2="31006" y2="44500"/>
                        <a14:foregroundMark x1="30629" y1="43500" x2="30755" y2="42500"/>
                        <a14:foregroundMark x1="30818" y1="43750" x2="30818" y2="46500"/>
                        <a14:foregroundMark x1="30503" y1="44250" x2="30503" y2="44250"/>
                        <a14:foregroundMark x1="30566" y1="40500" x2="30566" y2="40500"/>
                        <a14:foregroundMark x1="31006" y1="47000" x2="31195" y2="45750"/>
                        <a14:foregroundMark x1="31384" y1="45750" x2="31635" y2="47750"/>
                        <a14:foregroundMark x1="31447" y1="50250" x2="31635" y2="51750"/>
                        <a14:foregroundMark x1="31887" y1="50000" x2="32013" y2="52000"/>
                        <a14:foregroundMark x1="32327" y1="53500" x2="32327" y2="55000"/>
                        <a14:foregroundMark x1="31887" y1="53250" x2="31887" y2="54000"/>
                        <a14:foregroundMark x1="31698" y1="53250" x2="31698" y2="53250"/>
                        <a14:foregroundMark x1="32327" y1="56750" x2="32453" y2="57500"/>
                        <a14:foregroundMark x1="32075" y1="58750" x2="32201" y2="61000"/>
                        <a14:foregroundMark x1="32264" y1="59500" x2="32327" y2="60500"/>
                        <a14:foregroundMark x1="32516" y1="63000" x2="32516" y2="63000"/>
                        <a14:foregroundMark x1="32327" y1="63500" x2="32327" y2="63500"/>
                        <a14:foregroundMark x1="32013" y1="62750" x2="32013" y2="62750"/>
                        <a14:foregroundMark x1="31887" y1="59000" x2="32013" y2="59500"/>
                        <a14:foregroundMark x1="31887" y1="60000" x2="31635" y2="62750"/>
                        <a14:foregroundMark x1="31698" y1="62750" x2="32642" y2="58250"/>
                        <a14:foregroundMark x1="36730" y1="56750" x2="36730" y2="56750"/>
                        <a14:foregroundMark x1="35472" y1="53250" x2="35472" y2="53250"/>
                        <a14:foregroundMark x1="35283" y1="51750" x2="35535" y2="53250"/>
                        <a14:foregroundMark x1="36289" y1="53250" x2="36478" y2="54250"/>
                        <a14:foregroundMark x1="36352" y1="51750" x2="36478" y2="52750"/>
                        <a14:foregroundMark x1="36289" y1="52000" x2="36289" y2="52750"/>
                        <a14:foregroundMark x1="35660" y1="51000" x2="35660" y2="51000"/>
                        <a14:foregroundMark x1="35849" y1="50750" x2="36478" y2="53000"/>
                        <a14:foregroundMark x1="38805" y1="63500" x2="38805" y2="63500"/>
                        <a14:foregroundMark x1="38491" y1="65000" x2="38239" y2="65500"/>
                        <a14:foregroundMark x1="37987" y1="65750" x2="37610" y2="67500"/>
                        <a14:foregroundMark x1="36667" y1="68750" x2="36667" y2="68750"/>
                        <a14:foregroundMark x1="35472" y1="67750" x2="35409" y2="68500"/>
                        <a14:foregroundMark x1="35283" y1="66750" x2="35283" y2="66750"/>
                        <a14:foregroundMark x1="36478" y1="66500" x2="36667" y2="67750"/>
                        <a14:foregroundMark x1="38239" y1="67750" x2="38239" y2="68750"/>
                        <a14:foregroundMark x1="38491" y1="71000" x2="38176" y2="71250"/>
                        <a14:foregroundMark x1="37421" y1="71500" x2="35912" y2="72750"/>
                        <a14:foregroundMark x1="34780" y1="72000" x2="34403" y2="73250"/>
                        <a14:foregroundMark x1="34843" y1="72500" x2="34843" y2="74250"/>
                        <a14:foregroundMark x1="33836" y1="74000" x2="33396" y2="74500"/>
                        <a14:foregroundMark x1="33145" y1="74000" x2="32956" y2="74750"/>
                        <a14:foregroundMark x1="32264" y1="72500" x2="32264" y2="72500"/>
                        <a14:foregroundMark x1="31824" y1="71250" x2="31824" y2="71250"/>
                        <a14:foregroundMark x1="31887" y1="71500" x2="32013" y2="72500"/>
                        <a14:foregroundMark x1="33082" y1="74750" x2="33270" y2="75750"/>
                        <a14:foregroundMark x1="53774" y1="13750" x2="53774" y2="13750"/>
                        <a14:foregroundMark x1="53333" y1="12750" x2="53585" y2="13500"/>
                        <a14:foregroundMark x1="58616" y1="21500" x2="58616" y2="21500"/>
                        <a14:foregroundMark x1="58679" y1="23000" x2="58679" y2="23000"/>
                        <a14:foregroundMark x1="64654" y1="24250" x2="64654" y2="24250"/>
                        <a14:foregroundMark x1="64528" y1="24250" x2="64528" y2="24250"/>
                        <a14:foregroundMark x1="70503" y1="22000" x2="70503" y2="22000"/>
                        <a14:foregroundMark x1="70503" y1="22000" x2="70503" y2="22000"/>
                        <a14:foregroundMark x1="77547" y1="21250" x2="77547" y2="21250"/>
                        <a14:foregroundMark x1="77547" y1="21250" x2="77547" y2="21250"/>
                        <a14:foregroundMark x1="84528" y1="28500" x2="84528" y2="28500"/>
                        <a14:foregroundMark x1="84528" y1="28500" x2="84528" y2="28500"/>
                      </a14:backgroundRemoval>
                    </a14:imgEffect>
                  </a14:imgLayer>
                </a14:imgProps>
              </a:ext>
            </a:extLst>
          </a:blip>
          <a:srcRect l="28052" r="8001"/>
          <a:stretch>
            <a:fillRect/>
          </a:stretch>
        </p:blipFill>
        <p:spPr bwMode="auto">
          <a:xfrm>
            <a:off x="450898" y="5463130"/>
            <a:ext cx="1802822" cy="927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https://im0-tub-ru.yandex.net/i?id=0a5333b66d2a87b4ac0a82fe3b57cb87-l&amp;n=13"/>
          <p:cNvPicPr>
            <a:picLocks noChangeAspect="1" noChangeArrowheads="1"/>
          </p:cNvPicPr>
          <p:nvPr/>
        </p:nvPicPr>
        <p:blipFill>
          <a:blip r:embed="rId6" cstate="print">
            <a:lum bright="-10000" contrast="4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10" b="91513" l="6434" r="93834"/>
                    </a14:imgEffect>
                  </a14:imgLayer>
                </a14:imgProps>
              </a:ext>
            </a:extLst>
          </a:blip>
          <a:srcRect l="7094" t="9764" r="6768" b="9337"/>
          <a:stretch>
            <a:fillRect/>
          </a:stretch>
        </p:blipFill>
        <p:spPr bwMode="auto">
          <a:xfrm>
            <a:off x="7347231" y="477549"/>
            <a:ext cx="1932329" cy="1355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76271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4" y="0"/>
            <a:ext cx="9894666" cy="6858000"/>
          </a:xfrm>
          <a:prstGeom prst="rect">
            <a:avLst/>
          </a:prstGeom>
        </p:spPr>
      </p:pic>
      <p:pic>
        <p:nvPicPr>
          <p:cNvPr id="45061" name="Picture 5" descr="11048003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16" y="1147522"/>
            <a:ext cx="7550332" cy="522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67964" y="624302"/>
            <a:ext cx="79814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</a:rPr>
              <a:t>Монумент в честь героев обороны Севастополя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9657180"/>
      </p:ext>
    </p:extLst>
  </p:cSld>
  <p:clrMapOvr>
    <a:masterClrMapping/>
  </p:clrMapOvr>
  <p:transition spd="med" advClick="0" advTm="5000">
    <p:cover/>
    <p:sndAc>
      <p:endSnd/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4" y="0"/>
            <a:ext cx="9894666" cy="6858000"/>
          </a:xfrm>
          <a:prstGeom prst="rect">
            <a:avLst/>
          </a:prstGeom>
        </p:spPr>
      </p:pic>
      <p:pic>
        <p:nvPicPr>
          <p:cNvPr id="4" name="Picture 5" descr="11048003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47" y="943539"/>
            <a:ext cx="7863840" cy="544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84207" y="372479"/>
            <a:ext cx="4953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</a:rPr>
              <a:t>Партизанская шапка</a:t>
            </a:r>
            <a:br>
              <a:rPr lang="ru-RU" alt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8123226"/>
      </p:ext>
    </p:extLst>
  </p:cSld>
  <p:clrMapOvr>
    <a:masterClrMapping/>
  </p:clrMapOvr>
  <p:transition spd="med" advClick="0" advTm="5000">
    <p:cover/>
    <p:sndAc>
      <p:endSnd/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4" y="0"/>
            <a:ext cx="9894666" cy="6858000"/>
          </a:xfrm>
          <a:prstGeom prst="rect">
            <a:avLst/>
          </a:prstGeom>
        </p:spPr>
      </p:pic>
      <p:pic>
        <p:nvPicPr>
          <p:cNvPr id="3" name="Picture 5" descr="11048003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65" y="947559"/>
            <a:ext cx="7876902" cy="545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43200" y="362784"/>
            <a:ext cx="64454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</a:rPr>
              <a:t>Памятник </a:t>
            </a:r>
            <a:r>
              <a:rPr lang="ru-RU" alt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</a:rPr>
              <a:t>морякам-десантникам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2340931"/>
      </p:ext>
    </p:extLst>
  </p:cSld>
  <p:clrMapOvr>
    <a:masterClrMapping/>
  </p:clrMapOvr>
  <p:transition spd="med" advClick="0" advTm="5000">
    <p:cover/>
    <p:sndAc>
      <p:endSnd/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4" y="0"/>
            <a:ext cx="9894666" cy="6858000"/>
          </a:xfrm>
          <a:prstGeom prst="rect">
            <a:avLst/>
          </a:prstGeom>
        </p:spPr>
      </p:pic>
      <p:pic>
        <p:nvPicPr>
          <p:cNvPr id="3" name="Picture 5" descr="110424650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531" y="1160583"/>
            <a:ext cx="7550332" cy="522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98569" y="555359"/>
            <a:ext cx="4953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</a:rPr>
              <a:t>Памятник танку Т-34</a:t>
            </a:r>
            <a:br>
              <a:rPr lang="ru-RU" alt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8609283"/>
      </p:ext>
    </p:extLst>
  </p:cSld>
  <p:clrMapOvr>
    <a:masterClrMapping/>
  </p:clrMapOvr>
  <p:transition spd="med" advClick="0" advTm="5000">
    <p:cover/>
    <p:sndAc>
      <p:endSnd/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4" y="0"/>
            <a:ext cx="9894666" cy="6858000"/>
          </a:xfrm>
          <a:prstGeom prst="rect">
            <a:avLst/>
          </a:prstGeom>
        </p:spPr>
      </p:pic>
      <p:pic>
        <p:nvPicPr>
          <p:cNvPr id="4" name="Picture 4" descr="6071_900 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365" y="1117376"/>
            <a:ext cx="7537269" cy="521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18409" y="532601"/>
            <a:ext cx="73032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</a:rPr>
              <a:t>Памятник Трем Штурмам Перекопа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0519685"/>
      </p:ext>
    </p:extLst>
  </p:cSld>
  <p:clrMapOvr>
    <a:masterClrMapping/>
  </p:clrMapOvr>
  <p:transition spd="med" advClick="0" advTm="5000">
    <p:cover/>
    <p:sndAc>
      <p:endSnd/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4" y="0"/>
            <a:ext cx="9894666" cy="6858000"/>
          </a:xfrm>
          <a:prstGeom prst="rect">
            <a:avLst/>
          </a:prstGeom>
        </p:spPr>
      </p:pic>
      <p:pic>
        <p:nvPicPr>
          <p:cNvPr id="3" name="Picture 4" descr="5987499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9" r="4132" b="5781"/>
          <a:stretch/>
        </p:blipFill>
        <p:spPr bwMode="auto">
          <a:xfrm>
            <a:off x="1071154" y="927463"/>
            <a:ext cx="7576457" cy="543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47426" y="342688"/>
            <a:ext cx="33670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</a:rPr>
              <a:t>Братская могила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894569"/>
      </p:ext>
    </p:extLst>
  </p:cSld>
  <p:clrMapOvr>
    <a:masterClrMapping/>
  </p:clrMapOvr>
  <p:transition spd="med" advClick="0" advTm="5000">
    <p:cover/>
    <p:sndAc>
      <p:endSnd/>
    </p:sndAc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94666" cy="6858000"/>
          </a:xfrm>
          <a:prstGeom prst="rect">
            <a:avLst/>
          </a:prstGeom>
        </p:spPr>
      </p:pic>
      <p:pic>
        <p:nvPicPr>
          <p:cNvPr id="3" name="Picture 4" descr="Krasnoperekopsk-4 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054" y="1123405"/>
            <a:ext cx="7528558" cy="521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32858" y="509449"/>
            <a:ext cx="641386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</a:rPr>
              <a:t>Памятник Неизвестному солдату</a:t>
            </a:r>
            <a:br>
              <a:rPr lang="ru-RU" alt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</a:rPr>
            </a:br>
            <a:endParaRPr lang="ru-RU" dirty="0"/>
          </a:p>
        </p:txBody>
      </p:sp>
      <p:pic>
        <p:nvPicPr>
          <p:cNvPr id="5" name="Picture 14" descr="851966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79" y="4468584"/>
            <a:ext cx="2268558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078867"/>
      </p:ext>
    </p:extLst>
  </p:cSld>
  <p:clrMapOvr>
    <a:masterClrMapping/>
  </p:clrMapOvr>
  <p:transition spd="med" advClick="0" advTm="5000">
    <p:cover/>
    <p:sndAc>
      <p:endSnd/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10df01_57701730_ori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544960" y="-1544959"/>
            <a:ext cx="6804589" cy="9894508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</p:pic>
      <p:sp>
        <p:nvSpPr>
          <p:cNvPr id="3" name="Скругленный прямоугольник 2"/>
          <p:cNvSpPr/>
          <p:nvPr/>
        </p:nvSpPr>
        <p:spPr>
          <a:xfrm>
            <a:off x="2144034" y="349064"/>
            <a:ext cx="5737412" cy="6992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ВОРОНЦОВСКИЙ ДВОРЕЦ</a:t>
            </a:r>
            <a:endParaRPr lang="ru-RU" sz="28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27" y="1048311"/>
            <a:ext cx="7893149" cy="5251980"/>
          </a:xfrm>
          <a:prstGeom prst="rect">
            <a:avLst/>
          </a:prstGeom>
        </p:spPr>
      </p:pic>
      <p:pic>
        <p:nvPicPr>
          <p:cNvPr id="6" name="Picture 2" descr="https://im0-tub-ru.yandex.net/i?id=b7ba460c79bf194bead07be6e1301ae1-l&amp;n=13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5597" r="92201">
                        <a14:foregroundMark x1="58616" y1="63750" x2="58616" y2="63750"/>
                        <a14:foregroundMark x1="55849" y1="67000" x2="55849" y2="67000"/>
                        <a14:foregroundMark x1="53585" y1="72000" x2="53585" y2="72000"/>
                        <a14:foregroundMark x1="52893" y1="75750" x2="52893" y2="75750"/>
                        <a14:foregroundMark x1="60755" y1="58250" x2="60755" y2="58250"/>
                        <a14:foregroundMark x1="63145" y1="53500" x2="63145" y2="53500"/>
                        <a14:foregroundMark x1="66730" y1="47500" x2="66918" y2="48500"/>
                        <a14:foregroundMark x1="67799" y1="49000" x2="68176" y2="50250"/>
                        <a14:foregroundMark x1="69748" y1="51500" x2="70063" y2="52750"/>
                        <a14:foregroundMark x1="72956" y1="51500" x2="73145" y2="52500"/>
                        <a14:foregroundMark x1="74843" y1="53000" x2="74969" y2="53750"/>
                        <a14:foregroundMark x1="76101" y1="53250" x2="76226" y2="54750"/>
                        <a14:foregroundMark x1="77925" y1="51000" x2="77925" y2="51000"/>
                        <a14:foregroundMark x1="74591" y1="58000" x2="74591" y2="58000"/>
                        <a14:foregroundMark x1="73459" y1="56250" x2="72013" y2="54250"/>
                        <a14:foregroundMark x1="71132" y1="52500" x2="69245" y2="50750"/>
                        <a14:foregroundMark x1="66855" y1="50500" x2="66352" y2="50500"/>
                        <a14:foregroundMark x1="65723" y1="50500" x2="65723" y2="50500"/>
                        <a14:foregroundMark x1="64969" y1="51000" x2="64969" y2="51000"/>
                        <a14:foregroundMark x1="63522" y1="54250" x2="63522" y2="54250"/>
                        <a14:foregroundMark x1="63145" y1="54750" x2="62704" y2="56000"/>
                        <a14:foregroundMark x1="62264" y1="55500" x2="61824" y2="56750"/>
                        <a14:foregroundMark x1="61132" y1="56500" x2="60818" y2="57250"/>
                        <a14:foregroundMark x1="60377" y1="57000" x2="59497" y2="59250"/>
                        <a14:foregroundMark x1="59119" y1="58500" x2="58491" y2="60000"/>
                        <a14:foregroundMark x1="57987" y1="58750" x2="57987" y2="58750"/>
                        <a14:foregroundMark x1="58050" y1="56750" x2="58050" y2="56750"/>
                        <a14:foregroundMark x1="57170" y1="59000" x2="57107" y2="60250"/>
                        <a14:foregroundMark x1="56541" y1="61000" x2="55849" y2="63500"/>
                        <a14:foregroundMark x1="55220" y1="63750" x2="54780" y2="66000"/>
                        <a14:foregroundMark x1="54214" y1="67000" x2="54025" y2="68750"/>
                        <a14:foregroundMark x1="53899" y1="68500" x2="53522" y2="70500"/>
                        <a14:foregroundMark x1="53270" y1="70000" x2="53082" y2="71250"/>
                        <a14:foregroundMark x1="52830" y1="71000" x2="52453" y2="72250"/>
                        <a14:foregroundMark x1="52264" y1="72500" x2="51824" y2="75000"/>
                        <a14:foregroundMark x1="51572" y1="74500" x2="51447" y2="75750"/>
                        <a14:foregroundMark x1="51258" y1="75500" x2="51006" y2="77500"/>
                        <a14:foregroundMark x1="50818" y1="78250" x2="50629" y2="80000"/>
                        <a14:foregroundMark x1="50377" y1="80500" x2="50189" y2="81500"/>
                        <a14:foregroundMark x1="50063" y1="81250" x2="49937" y2="83500"/>
                        <a14:foregroundMark x1="49560" y1="84500" x2="48931" y2="87250"/>
                        <a14:foregroundMark x1="48868" y1="86500" x2="48868" y2="87500"/>
                        <a14:foregroundMark x1="48805" y1="87500" x2="48491" y2="90000"/>
                        <a14:foregroundMark x1="48239" y1="89750" x2="47736" y2="92250"/>
                        <a14:foregroundMark x1="47610" y1="91500" x2="47358" y2="93500"/>
                        <a14:foregroundMark x1="47107" y1="93500" x2="46918" y2="94500"/>
                        <a14:foregroundMark x1="46667" y1="93250" x2="46667" y2="93250"/>
                        <a14:foregroundMark x1="47799" y1="88500" x2="47736" y2="87750"/>
                        <a14:foregroundMark x1="46541" y1="82250" x2="46541" y2="82250"/>
                        <a14:foregroundMark x1="47107" y1="81500" x2="47107" y2="81500"/>
                        <a14:foregroundMark x1="47736" y1="78500" x2="47736" y2="78500"/>
                        <a14:foregroundMark x1="47987" y1="75250" x2="47987" y2="75250"/>
                        <a14:foregroundMark x1="48239" y1="72500" x2="48239" y2="72500"/>
                        <a14:foregroundMark x1="48428" y1="71500" x2="48428" y2="71500"/>
                        <a14:foregroundMark x1="48491" y1="68750" x2="48491" y2="68750"/>
                        <a14:foregroundMark x1="49119" y1="72500" x2="49119" y2="72500"/>
                        <a14:foregroundMark x1="49434" y1="74000" x2="49497" y2="75000"/>
                        <a14:foregroundMark x1="49245" y1="73250" x2="49245" y2="73250"/>
                        <a14:foregroundMark x1="48931" y1="73000" x2="48868" y2="74000"/>
                        <a14:foregroundMark x1="48176" y1="72250" x2="47862" y2="71250"/>
                        <a14:foregroundMark x1="47736" y1="69000" x2="47987" y2="65750"/>
                        <a14:foregroundMark x1="48050" y1="62500" x2="48050" y2="62500"/>
                        <a14:foregroundMark x1="48428" y1="61500" x2="48931" y2="64750"/>
                        <a14:foregroundMark x1="49245" y1="65000" x2="49497" y2="65750"/>
                        <a14:foregroundMark x1="49874" y1="64500" x2="50063" y2="65250"/>
                        <a14:foregroundMark x1="49748" y1="65000" x2="49748" y2="65000"/>
                        <a14:foregroundMark x1="49686" y1="65000" x2="49497" y2="64250"/>
                        <a14:foregroundMark x1="48616" y1="61750" x2="48491" y2="61000"/>
                        <a14:foregroundMark x1="48365" y1="59000" x2="48365" y2="56500"/>
                        <a14:foregroundMark x1="48176" y1="55250" x2="48239" y2="54000"/>
                        <a14:foregroundMark x1="48616" y1="57250" x2="48616" y2="59000"/>
                        <a14:foregroundMark x1="48239" y1="56750" x2="48428" y2="57250"/>
                        <a14:foregroundMark x1="48239" y1="54250" x2="48239" y2="54250"/>
                        <a14:foregroundMark x1="48050" y1="49000" x2="48050" y2="46750"/>
                        <a14:foregroundMark x1="48050" y1="44500" x2="48050" y2="44500"/>
                        <a14:foregroundMark x1="48239" y1="44000" x2="48239" y2="44000"/>
                        <a14:foregroundMark x1="48428" y1="42000" x2="48428" y2="42000"/>
                        <a14:foregroundMark x1="48239" y1="38750" x2="48239" y2="38750"/>
                        <a14:foregroundMark x1="47987" y1="35000" x2="47987" y2="33750"/>
                        <a14:foregroundMark x1="47862" y1="31500" x2="47799" y2="30750"/>
                        <a14:foregroundMark x1="47799" y1="27250" x2="47799" y2="27250"/>
                        <a14:foregroundMark x1="47987" y1="25750" x2="47987" y2="27000"/>
                        <a14:foregroundMark x1="47987" y1="25750" x2="47987" y2="25750"/>
                        <a14:foregroundMark x1="47799" y1="26500" x2="47736" y2="28000"/>
                        <a14:foregroundMark x1="47547" y1="27500" x2="47547" y2="31250"/>
                        <a14:foregroundMark x1="46164" y1="43250" x2="46038" y2="44750"/>
                        <a14:foregroundMark x1="46289" y1="43500" x2="46289" y2="43500"/>
                        <a14:foregroundMark x1="46918" y1="45500" x2="46918" y2="45500"/>
                        <a14:foregroundMark x1="47107" y1="41500" x2="47296" y2="40250"/>
                        <a14:foregroundMark x1="47358" y1="39000" x2="47358" y2="39000"/>
                        <a14:foregroundMark x1="46730" y1="41000" x2="47736" y2="33500"/>
                        <a14:foregroundMark x1="47799" y1="30500" x2="47799" y2="27750"/>
                        <a14:foregroundMark x1="47358" y1="24250" x2="47358" y2="24250"/>
                        <a14:foregroundMark x1="41195" y1="3250" x2="41195" y2="3250"/>
                        <a14:foregroundMark x1="41195" y1="3500" x2="41195" y2="3500"/>
                        <a14:foregroundMark x1="41447" y1="4250" x2="41447" y2="4250"/>
                        <a14:foregroundMark x1="41698" y1="5000" x2="42013" y2="6000"/>
                        <a14:foregroundMark x1="43145" y1="20500" x2="43145" y2="20500"/>
                        <a14:foregroundMark x1="43333" y1="21500" x2="43333" y2="22250"/>
                        <a14:foregroundMark x1="39434" y1="21750" x2="39434" y2="21750"/>
                        <a14:foregroundMark x1="39308" y1="22000" x2="39308" y2="22000"/>
                        <a14:foregroundMark x1="43145" y1="25750" x2="43145" y2="25750"/>
                        <a14:foregroundMark x1="44214" y1="24750" x2="44340" y2="25750"/>
                        <a14:foregroundMark x1="43585" y1="21750" x2="43585" y2="21750"/>
                        <a14:foregroundMark x1="38428" y1="36750" x2="38428" y2="36750"/>
                        <a14:foregroundMark x1="39874" y1="37750" x2="39874" y2="37750"/>
                        <a14:foregroundMark x1="40000" y1="37250" x2="40000" y2="37250"/>
                        <a14:foregroundMark x1="41447" y1="38750" x2="41572" y2="40000"/>
                        <a14:foregroundMark x1="42830" y1="38250" x2="43082" y2="40250"/>
                        <a14:foregroundMark x1="43270" y1="37750" x2="43270" y2="37750"/>
                        <a14:foregroundMark x1="44403" y1="36500" x2="44591" y2="37750"/>
                        <a14:foregroundMark x1="45597" y1="39500" x2="45472" y2="42500"/>
                        <a14:foregroundMark x1="45472" y1="46500" x2="45472" y2="46500"/>
                        <a14:foregroundMark x1="45283" y1="47750" x2="45283" y2="47750"/>
                        <a14:foregroundMark x1="45220" y1="52500" x2="44403" y2="56000"/>
                        <a14:foregroundMark x1="41195" y1="54000" x2="40755" y2="54250"/>
                        <a14:foregroundMark x1="38931" y1="49500" x2="39308" y2="43500"/>
                        <a14:foregroundMark x1="38428" y1="34000" x2="38428" y2="34000"/>
                        <a14:foregroundMark x1="38679" y1="30500" x2="38679" y2="30500"/>
                        <a14:foregroundMark x1="38491" y1="30500" x2="38491" y2="30500"/>
                        <a14:foregroundMark x1="37799" y1="28750" x2="37799" y2="28750"/>
                        <a14:foregroundMark x1="34654" y1="35250" x2="34654" y2="35250"/>
                        <a14:foregroundMark x1="36352" y1="40500" x2="36352" y2="40500"/>
                        <a14:foregroundMark x1="35031" y1="42500" x2="35031" y2="42500"/>
                        <a14:foregroundMark x1="33836" y1="40000" x2="33836" y2="40000"/>
                        <a14:foregroundMark x1="33270" y1="37000" x2="33270" y2="37000"/>
                        <a14:foregroundMark x1="33145" y1="33500" x2="33145" y2="33500"/>
                        <a14:foregroundMark x1="33145" y1="30750" x2="33145" y2="30750"/>
                        <a14:foregroundMark x1="33585" y1="26750" x2="33585" y2="26750"/>
                        <a14:foregroundMark x1="33711" y1="24750" x2="33711" y2="24750"/>
                        <a14:foregroundMark x1="33396" y1="21750" x2="33396" y2="21000"/>
                        <a14:foregroundMark x1="33396" y1="19250" x2="33396" y2="18000"/>
                        <a14:foregroundMark x1="33396" y1="17000" x2="33396" y2="17000"/>
                        <a14:foregroundMark x1="33270" y1="18000" x2="33145" y2="21000"/>
                        <a14:foregroundMark x1="33333" y1="31250" x2="33145" y2="32500"/>
                        <a14:foregroundMark x1="33082" y1="36750" x2="33585" y2="38750"/>
                        <a14:foregroundMark x1="34151" y1="39500" x2="34403" y2="40500"/>
                        <a14:foregroundMark x1="34403" y1="40000" x2="34403" y2="40000"/>
                        <a14:foregroundMark x1="34591" y1="40750" x2="34780" y2="41500"/>
                        <a14:foregroundMark x1="35409" y1="44750" x2="35220" y2="46000"/>
                        <a14:foregroundMark x1="34654" y1="44250" x2="34214" y2="43500"/>
                        <a14:foregroundMark x1="33711" y1="42500" x2="33145" y2="43250"/>
                        <a14:foregroundMark x1="32201" y1="43250" x2="32201" y2="43250"/>
                        <a14:foregroundMark x1="31635" y1="44000" x2="31572" y2="44750"/>
                        <a14:foregroundMark x1="31258" y1="44000" x2="31258" y2="44000"/>
                        <a14:foregroundMark x1="31069" y1="43750" x2="31258" y2="45250"/>
                        <a14:foregroundMark x1="31258" y1="46000" x2="31006" y2="44500"/>
                        <a14:foregroundMark x1="30629" y1="43500" x2="30755" y2="42500"/>
                        <a14:foregroundMark x1="30818" y1="43750" x2="30818" y2="46500"/>
                        <a14:foregroundMark x1="30503" y1="44250" x2="30503" y2="44250"/>
                        <a14:foregroundMark x1="30566" y1="40500" x2="30566" y2="40500"/>
                        <a14:foregroundMark x1="31006" y1="47000" x2="31195" y2="45750"/>
                        <a14:foregroundMark x1="31384" y1="45750" x2="31635" y2="47750"/>
                        <a14:foregroundMark x1="31447" y1="50250" x2="31635" y2="51750"/>
                        <a14:foregroundMark x1="31887" y1="50000" x2="32013" y2="52000"/>
                        <a14:foregroundMark x1="32327" y1="53500" x2="32327" y2="55000"/>
                        <a14:foregroundMark x1="31887" y1="53250" x2="31887" y2="54000"/>
                        <a14:foregroundMark x1="31698" y1="53250" x2="31698" y2="53250"/>
                        <a14:foregroundMark x1="32327" y1="56750" x2="32453" y2="57500"/>
                        <a14:foregroundMark x1="32075" y1="58750" x2="32201" y2="61000"/>
                        <a14:foregroundMark x1="32264" y1="59500" x2="32327" y2="60500"/>
                        <a14:foregroundMark x1="32516" y1="63000" x2="32516" y2="63000"/>
                        <a14:foregroundMark x1="32327" y1="63500" x2="32327" y2="63500"/>
                        <a14:foregroundMark x1="32013" y1="62750" x2="32013" y2="62750"/>
                        <a14:foregroundMark x1="31887" y1="59000" x2="32013" y2="59500"/>
                        <a14:foregroundMark x1="31887" y1="60000" x2="31635" y2="62750"/>
                        <a14:foregroundMark x1="31698" y1="62750" x2="32642" y2="58250"/>
                        <a14:foregroundMark x1="36730" y1="56750" x2="36730" y2="56750"/>
                        <a14:foregroundMark x1="35472" y1="53250" x2="35472" y2="53250"/>
                        <a14:foregroundMark x1="35283" y1="51750" x2="35535" y2="53250"/>
                        <a14:foregroundMark x1="36289" y1="53250" x2="36478" y2="54250"/>
                        <a14:foregroundMark x1="36352" y1="51750" x2="36478" y2="52750"/>
                        <a14:foregroundMark x1="36289" y1="52000" x2="36289" y2="52750"/>
                        <a14:foregroundMark x1="35660" y1="51000" x2="35660" y2="51000"/>
                        <a14:foregroundMark x1="35849" y1="50750" x2="36478" y2="53000"/>
                        <a14:foregroundMark x1="38805" y1="63500" x2="38805" y2="63500"/>
                        <a14:foregroundMark x1="38491" y1="65000" x2="38239" y2="65500"/>
                        <a14:foregroundMark x1="37987" y1="65750" x2="37610" y2="67500"/>
                        <a14:foregroundMark x1="36667" y1="68750" x2="36667" y2="68750"/>
                        <a14:foregroundMark x1="35472" y1="67750" x2="35409" y2="68500"/>
                        <a14:foregroundMark x1="35283" y1="66750" x2="35283" y2="66750"/>
                        <a14:foregroundMark x1="36478" y1="66500" x2="36667" y2="67750"/>
                        <a14:foregroundMark x1="38239" y1="67750" x2="38239" y2="68750"/>
                        <a14:foregroundMark x1="38491" y1="71000" x2="38176" y2="71250"/>
                        <a14:foregroundMark x1="37421" y1="71500" x2="35912" y2="72750"/>
                        <a14:foregroundMark x1="34780" y1="72000" x2="34403" y2="73250"/>
                        <a14:foregroundMark x1="34843" y1="72500" x2="34843" y2="74250"/>
                        <a14:foregroundMark x1="33836" y1="74000" x2="33396" y2="74500"/>
                        <a14:foregroundMark x1="33145" y1="74000" x2="32956" y2="74750"/>
                        <a14:foregroundMark x1="32264" y1="72500" x2="32264" y2="72500"/>
                        <a14:foregroundMark x1="31824" y1="71250" x2="31824" y2="71250"/>
                        <a14:foregroundMark x1="31887" y1="71500" x2="32013" y2="72500"/>
                        <a14:foregroundMark x1="33082" y1="74750" x2="33270" y2="75750"/>
                        <a14:foregroundMark x1="53774" y1="13750" x2="53774" y2="13750"/>
                        <a14:foregroundMark x1="53333" y1="12750" x2="53585" y2="13500"/>
                        <a14:foregroundMark x1="58616" y1="21500" x2="58616" y2="21500"/>
                        <a14:foregroundMark x1="58679" y1="23000" x2="58679" y2="23000"/>
                        <a14:foregroundMark x1="64654" y1="24250" x2="64654" y2="24250"/>
                        <a14:foregroundMark x1="64528" y1="24250" x2="64528" y2="24250"/>
                        <a14:foregroundMark x1="70503" y1="22000" x2="70503" y2="22000"/>
                        <a14:foregroundMark x1="70503" y1="22000" x2="70503" y2="22000"/>
                        <a14:foregroundMark x1="77547" y1="21250" x2="77547" y2="21250"/>
                        <a14:foregroundMark x1="77547" y1="21250" x2="77547" y2="21250"/>
                        <a14:foregroundMark x1="84528" y1="28500" x2="84528" y2="28500"/>
                        <a14:foregroundMark x1="84528" y1="28500" x2="84528" y2="28500"/>
                      </a14:backgroundRemoval>
                    </a14:imgEffect>
                  </a14:imgLayer>
                </a14:imgProps>
              </a:ext>
            </a:extLst>
          </a:blip>
          <a:srcRect l="28052" r="8001"/>
          <a:stretch>
            <a:fillRect/>
          </a:stretch>
        </p:blipFill>
        <p:spPr bwMode="auto">
          <a:xfrm>
            <a:off x="441023" y="5372424"/>
            <a:ext cx="1802822" cy="927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https://im0-tub-ru.yandex.net/i?id=0a5333b66d2a87b4ac0a82fe3b57cb87-l&amp;n=13"/>
          <p:cNvPicPr>
            <a:picLocks noChangeAspect="1" noChangeArrowheads="1"/>
          </p:cNvPicPr>
          <p:nvPr/>
        </p:nvPicPr>
        <p:blipFill>
          <a:blip r:embed="rId6" cstate="print">
            <a:lum bright="-10000" contrast="4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10" b="91513" l="6434" r="93834"/>
                    </a14:imgEffect>
                  </a14:imgLayer>
                </a14:imgProps>
              </a:ext>
            </a:extLst>
          </a:blip>
          <a:srcRect l="7094" t="9764" r="6768" b="9337"/>
          <a:stretch>
            <a:fillRect/>
          </a:stretch>
        </p:blipFill>
        <p:spPr bwMode="auto">
          <a:xfrm>
            <a:off x="7347231" y="477549"/>
            <a:ext cx="1932329" cy="1355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912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10df01_57701730_ori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556452" y="-1544959"/>
            <a:ext cx="6804589" cy="9894508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70" y="956804"/>
            <a:ext cx="8045624" cy="5322489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2384611" y="484094"/>
            <a:ext cx="5074024" cy="46616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ГОРА АЮ-ДАГ</a:t>
            </a:r>
            <a:endParaRPr lang="ru-RU" sz="28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" name="Picture 2" descr="https://im0-tub-ru.yandex.net/i?id=b7ba460c79bf194bead07be6e1301ae1-l&amp;n=13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5597" r="92201">
                        <a14:foregroundMark x1="58616" y1="63750" x2="58616" y2="63750"/>
                        <a14:foregroundMark x1="55849" y1="67000" x2="55849" y2="67000"/>
                        <a14:foregroundMark x1="53585" y1="72000" x2="53585" y2="72000"/>
                        <a14:foregroundMark x1="52893" y1="75750" x2="52893" y2="75750"/>
                        <a14:foregroundMark x1="60755" y1="58250" x2="60755" y2="58250"/>
                        <a14:foregroundMark x1="63145" y1="53500" x2="63145" y2="53500"/>
                        <a14:foregroundMark x1="66730" y1="47500" x2="66918" y2="48500"/>
                        <a14:foregroundMark x1="67799" y1="49000" x2="68176" y2="50250"/>
                        <a14:foregroundMark x1="69748" y1="51500" x2="70063" y2="52750"/>
                        <a14:foregroundMark x1="72956" y1="51500" x2="73145" y2="52500"/>
                        <a14:foregroundMark x1="74843" y1="53000" x2="74969" y2="53750"/>
                        <a14:foregroundMark x1="76101" y1="53250" x2="76226" y2="54750"/>
                        <a14:foregroundMark x1="77925" y1="51000" x2="77925" y2="51000"/>
                        <a14:foregroundMark x1="74591" y1="58000" x2="74591" y2="58000"/>
                        <a14:foregroundMark x1="73459" y1="56250" x2="72013" y2="54250"/>
                        <a14:foregroundMark x1="71132" y1="52500" x2="69245" y2="50750"/>
                        <a14:foregroundMark x1="66855" y1="50500" x2="66352" y2="50500"/>
                        <a14:foregroundMark x1="65723" y1="50500" x2="65723" y2="50500"/>
                        <a14:foregroundMark x1="64969" y1="51000" x2="64969" y2="51000"/>
                        <a14:foregroundMark x1="63522" y1="54250" x2="63522" y2="54250"/>
                        <a14:foregroundMark x1="63145" y1="54750" x2="62704" y2="56000"/>
                        <a14:foregroundMark x1="62264" y1="55500" x2="61824" y2="56750"/>
                        <a14:foregroundMark x1="61132" y1="56500" x2="60818" y2="57250"/>
                        <a14:foregroundMark x1="60377" y1="57000" x2="59497" y2="59250"/>
                        <a14:foregroundMark x1="59119" y1="58500" x2="58491" y2="60000"/>
                        <a14:foregroundMark x1="57987" y1="58750" x2="57987" y2="58750"/>
                        <a14:foregroundMark x1="58050" y1="56750" x2="58050" y2="56750"/>
                        <a14:foregroundMark x1="57170" y1="59000" x2="57107" y2="60250"/>
                        <a14:foregroundMark x1="56541" y1="61000" x2="55849" y2="63500"/>
                        <a14:foregroundMark x1="55220" y1="63750" x2="54780" y2="66000"/>
                        <a14:foregroundMark x1="54214" y1="67000" x2="54025" y2="68750"/>
                        <a14:foregroundMark x1="53899" y1="68500" x2="53522" y2="70500"/>
                        <a14:foregroundMark x1="53270" y1="70000" x2="53082" y2="71250"/>
                        <a14:foregroundMark x1="52830" y1="71000" x2="52453" y2="72250"/>
                        <a14:foregroundMark x1="52264" y1="72500" x2="51824" y2="75000"/>
                        <a14:foregroundMark x1="51572" y1="74500" x2="51447" y2="75750"/>
                        <a14:foregroundMark x1="51258" y1="75500" x2="51006" y2="77500"/>
                        <a14:foregroundMark x1="50818" y1="78250" x2="50629" y2="80000"/>
                        <a14:foregroundMark x1="50377" y1="80500" x2="50189" y2="81500"/>
                        <a14:foregroundMark x1="50063" y1="81250" x2="49937" y2="83500"/>
                        <a14:foregroundMark x1="49560" y1="84500" x2="48931" y2="87250"/>
                        <a14:foregroundMark x1="48868" y1="86500" x2="48868" y2="87500"/>
                        <a14:foregroundMark x1="48805" y1="87500" x2="48491" y2="90000"/>
                        <a14:foregroundMark x1="48239" y1="89750" x2="47736" y2="92250"/>
                        <a14:foregroundMark x1="47610" y1="91500" x2="47358" y2="93500"/>
                        <a14:foregroundMark x1="47107" y1="93500" x2="46918" y2="94500"/>
                        <a14:foregroundMark x1="46667" y1="93250" x2="46667" y2="93250"/>
                        <a14:foregroundMark x1="47799" y1="88500" x2="47736" y2="87750"/>
                        <a14:foregroundMark x1="46541" y1="82250" x2="46541" y2="82250"/>
                        <a14:foregroundMark x1="47107" y1="81500" x2="47107" y2="81500"/>
                        <a14:foregroundMark x1="47736" y1="78500" x2="47736" y2="78500"/>
                        <a14:foregroundMark x1="47987" y1="75250" x2="47987" y2="75250"/>
                        <a14:foregroundMark x1="48239" y1="72500" x2="48239" y2="72500"/>
                        <a14:foregroundMark x1="48428" y1="71500" x2="48428" y2="71500"/>
                        <a14:foregroundMark x1="48491" y1="68750" x2="48491" y2="68750"/>
                        <a14:foregroundMark x1="49119" y1="72500" x2="49119" y2="72500"/>
                        <a14:foregroundMark x1="49434" y1="74000" x2="49497" y2="75000"/>
                        <a14:foregroundMark x1="49245" y1="73250" x2="49245" y2="73250"/>
                        <a14:foregroundMark x1="48931" y1="73000" x2="48868" y2="74000"/>
                        <a14:foregroundMark x1="48176" y1="72250" x2="47862" y2="71250"/>
                        <a14:foregroundMark x1="47736" y1="69000" x2="47987" y2="65750"/>
                        <a14:foregroundMark x1="48050" y1="62500" x2="48050" y2="62500"/>
                        <a14:foregroundMark x1="48428" y1="61500" x2="48931" y2="64750"/>
                        <a14:foregroundMark x1="49245" y1="65000" x2="49497" y2="65750"/>
                        <a14:foregroundMark x1="49874" y1="64500" x2="50063" y2="65250"/>
                        <a14:foregroundMark x1="49748" y1="65000" x2="49748" y2="65000"/>
                        <a14:foregroundMark x1="49686" y1="65000" x2="49497" y2="64250"/>
                        <a14:foregroundMark x1="48616" y1="61750" x2="48491" y2="61000"/>
                        <a14:foregroundMark x1="48365" y1="59000" x2="48365" y2="56500"/>
                        <a14:foregroundMark x1="48176" y1="55250" x2="48239" y2="54000"/>
                        <a14:foregroundMark x1="48616" y1="57250" x2="48616" y2="59000"/>
                        <a14:foregroundMark x1="48239" y1="56750" x2="48428" y2="57250"/>
                        <a14:foregroundMark x1="48239" y1="54250" x2="48239" y2="54250"/>
                        <a14:foregroundMark x1="48050" y1="49000" x2="48050" y2="46750"/>
                        <a14:foregroundMark x1="48050" y1="44500" x2="48050" y2="44500"/>
                        <a14:foregroundMark x1="48239" y1="44000" x2="48239" y2="44000"/>
                        <a14:foregroundMark x1="48428" y1="42000" x2="48428" y2="42000"/>
                        <a14:foregroundMark x1="48239" y1="38750" x2="48239" y2="38750"/>
                        <a14:foregroundMark x1="47987" y1="35000" x2="47987" y2="33750"/>
                        <a14:foregroundMark x1="47862" y1="31500" x2="47799" y2="30750"/>
                        <a14:foregroundMark x1="47799" y1="27250" x2="47799" y2="27250"/>
                        <a14:foregroundMark x1="47987" y1="25750" x2="47987" y2="27000"/>
                        <a14:foregroundMark x1="47987" y1="25750" x2="47987" y2="25750"/>
                        <a14:foregroundMark x1="47799" y1="26500" x2="47736" y2="28000"/>
                        <a14:foregroundMark x1="47547" y1="27500" x2="47547" y2="31250"/>
                        <a14:foregroundMark x1="46164" y1="43250" x2="46038" y2="44750"/>
                        <a14:foregroundMark x1="46289" y1="43500" x2="46289" y2="43500"/>
                        <a14:foregroundMark x1="46918" y1="45500" x2="46918" y2="45500"/>
                        <a14:foregroundMark x1="47107" y1="41500" x2="47296" y2="40250"/>
                        <a14:foregroundMark x1="47358" y1="39000" x2="47358" y2="39000"/>
                        <a14:foregroundMark x1="46730" y1="41000" x2="47736" y2="33500"/>
                        <a14:foregroundMark x1="47799" y1="30500" x2="47799" y2="27750"/>
                        <a14:foregroundMark x1="47358" y1="24250" x2="47358" y2="24250"/>
                        <a14:foregroundMark x1="41195" y1="3250" x2="41195" y2="3250"/>
                        <a14:foregroundMark x1="41195" y1="3500" x2="41195" y2="3500"/>
                        <a14:foregroundMark x1="41447" y1="4250" x2="41447" y2="4250"/>
                        <a14:foregroundMark x1="41698" y1="5000" x2="42013" y2="6000"/>
                        <a14:foregroundMark x1="43145" y1="20500" x2="43145" y2="20500"/>
                        <a14:foregroundMark x1="43333" y1="21500" x2="43333" y2="22250"/>
                        <a14:foregroundMark x1="39434" y1="21750" x2="39434" y2="21750"/>
                        <a14:foregroundMark x1="39308" y1="22000" x2="39308" y2="22000"/>
                        <a14:foregroundMark x1="43145" y1="25750" x2="43145" y2="25750"/>
                        <a14:foregroundMark x1="44214" y1="24750" x2="44340" y2="25750"/>
                        <a14:foregroundMark x1="43585" y1="21750" x2="43585" y2="21750"/>
                        <a14:foregroundMark x1="38428" y1="36750" x2="38428" y2="36750"/>
                        <a14:foregroundMark x1="39874" y1="37750" x2="39874" y2="37750"/>
                        <a14:foregroundMark x1="40000" y1="37250" x2="40000" y2="37250"/>
                        <a14:foregroundMark x1="41447" y1="38750" x2="41572" y2="40000"/>
                        <a14:foregroundMark x1="42830" y1="38250" x2="43082" y2="40250"/>
                        <a14:foregroundMark x1="43270" y1="37750" x2="43270" y2="37750"/>
                        <a14:foregroundMark x1="44403" y1="36500" x2="44591" y2="37750"/>
                        <a14:foregroundMark x1="45597" y1="39500" x2="45472" y2="42500"/>
                        <a14:foregroundMark x1="45472" y1="46500" x2="45472" y2="46500"/>
                        <a14:foregroundMark x1="45283" y1="47750" x2="45283" y2="47750"/>
                        <a14:foregroundMark x1="45220" y1="52500" x2="44403" y2="56000"/>
                        <a14:foregroundMark x1="41195" y1="54000" x2="40755" y2="54250"/>
                        <a14:foregroundMark x1="38931" y1="49500" x2="39308" y2="43500"/>
                        <a14:foregroundMark x1="38428" y1="34000" x2="38428" y2="34000"/>
                        <a14:foregroundMark x1="38679" y1="30500" x2="38679" y2="30500"/>
                        <a14:foregroundMark x1="38491" y1="30500" x2="38491" y2="30500"/>
                        <a14:foregroundMark x1="37799" y1="28750" x2="37799" y2="28750"/>
                        <a14:foregroundMark x1="34654" y1="35250" x2="34654" y2="35250"/>
                        <a14:foregroundMark x1="36352" y1="40500" x2="36352" y2="40500"/>
                        <a14:foregroundMark x1="35031" y1="42500" x2="35031" y2="42500"/>
                        <a14:foregroundMark x1="33836" y1="40000" x2="33836" y2="40000"/>
                        <a14:foregroundMark x1="33270" y1="37000" x2="33270" y2="37000"/>
                        <a14:foregroundMark x1="33145" y1="33500" x2="33145" y2="33500"/>
                        <a14:foregroundMark x1="33145" y1="30750" x2="33145" y2="30750"/>
                        <a14:foregroundMark x1="33585" y1="26750" x2="33585" y2="26750"/>
                        <a14:foregroundMark x1="33711" y1="24750" x2="33711" y2="24750"/>
                        <a14:foregroundMark x1="33396" y1="21750" x2="33396" y2="21000"/>
                        <a14:foregroundMark x1="33396" y1="19250" x2="33396" y2="18000"/>
                        <a14:foregroundMark x1="33396" y1="17000" x2="33396" y2="17000"/>
                        <a14:foregroundMark x1="33270" y1="18000" x2="33145" y2="21000"/>
                        <a14:foregroundMark x1="33333" y1="31250" x2="33145" y2="32500"/>
                        <a14:foregroundMark x1="33082" y1="36750" x2="33585" y2="38750"/>
                        <a14:foregroundMark x1="34151" y1="39500" x2="34403" y2="40500"/>
                        <a14:foregroundMark x1="34403" y1="40000" x2="34403" y2="40000"/>
                        <a14:foregroundMark x1="34591" y1="40750" x2="34780" y2="41500"/>
                        <a14:foregroundMark x1="35409" y1="44750" x2="35220" y2="46000"/>
                        <a14:foregroundMark x1="34654" y1="44250" x2="34214" y2="43500"/>
                        <a14:foregroundMark x1="33711" y1="42500" x2="33145" y2="43250"/>
                        <a14:foregroundMark x1="32201" y1="43250" x2="32201" y2="43250"/>
                        <a14:foregroundMark x1="31635" y1="44000" x2="31572" y2="44750"/>
                        <a14:foregroundMark x1="31258" y1="44000" x2="31258" y2="44000"/>
                        <a14:foregroundMark x1="31069" y1="43750" x2="31258" y2="45250"/>
                        <a14:foregroundMark x1="31258" y1="46000" x2="31006" y2="44500"/>
                        <a14:foregroundMark x1="30629" y1="43500" x2="30755" y2="42500"/>
                        <a14:foregroundMark x1="30818" y1="43750" x2="30818" y2="46500"/>
                        <a14:foregroundMark x1="30503" y1="44250" x2="30503" y2="44250"/>
                        <a14:foregroundMark x1="30566" y1="40500" x2="30566" y2="40500"/>
                        <a14:foregroundMark x1="31006" y1="47000" x2="31195" y2="45750"/>
                        <a14:foregroundMark x1="31384" y1="45750" x2="31635" y2="47750"/>
                        <a14:foregroundMark x1="31447" y1="50250" x2="31635" y2="51750"/>
                        <a14:foregroundMark x1="31887" y1="50000" x2="32013" y2="52000"/>
                        <a14:foregroundMark x1="32327" y1="53500" x2="32327" y2="55000"/>
                        <a14:foregroundMark x1="31887" y1="53250" x2="31887" y2="54000"/>
                        <a14:foregroundMark x1="31698" y1="53250" x2="31698" y2="53250"/>
                        <a14:foregroundMark x1="32327" y1="56750" x2="32453" y2="57500"/>
                        <a14:foregroundMark x1="32075" y1="58750" x2="32201" y2="61000"/>
                        <a14:foregroundMark x1="32264" y1="59500" x2="32327" y2="60500"/>
                        <a14:foregroundMark x1="32516" y1="63000" x2="32516" y2="63000"/>
                        <a14:foregroundMark x1="32327" y1="63500" x2="32327" y2="63500"/>
                        <a14:foregroundMark x1="32013" y1="62750" x2="32013" y2="62750"/>
                        <a14:foregroundMark x1="31887" y1="59000" x2="32013" y2="59500"/>
                        <a14:foregroundMark x1="31887" y1="60000" x2="31635" y2="62750"/>
                        <a14:foregroundMark x1="31698" y1="62750" x2="32642" y2="58250"/>
                        <a14:foregroundMark x1="36730" y1="56750" x2="36730" y2="56750"/>
                        <a14:foregroundMark x1="35472" y1="53250" x2="35472" y2="53250"/>
                        <a14:foregroundMark x1="35283" y1="51750" x2="35535" y2="53250"/>
                        <a14:foregroundMark x1="36289" y1="53250" x2="36478" y2="54250"/>
                        <a14:foregroundMark x1="36352" y1="51750" x2="36478" y2="52750"/>
                        <a14:foregroundMark x1="36289" y1="52000" x2="36289" y2="52750"/>
                        <a14:foregroundMark x1="35660" y1="51000" x2="35660" y2="51000"/>
                        <a14:foregroundMark x1="35849" y1="50750" x2="36478" y2="53000"/>
                        <a14:foregroundMark x1="38805" y1="63500" x2="38805" y2="63500"/>
                        <a14:foregroundMark x1="38491" y1="65000" x2="38239" y2="65500"/>
                        <a14:foregroundMark x1="37987" y1="65750" x2="37610" y2="67500"/>
                        <a14:foregroundMark x1="36667" y1="68750" x2="36667" y2="68750"/>
                        <a14:foregroundMark x1="35472" y1="67750" x2="35409" y2="68500"/>
                        <a14:foregroundMark x1="35283" y1="66750" x2="35283" y2="66750"/>
                        <a14:foregroundMark x1="36478" y1="66500" x2="36667" y2="67750"/>
                        <a14:foregroundMark x1="38239" y1="67750" x2="38239" y2="68750"/>
                        <a14:foregroundMark x1="38491" y1="71000" x2="38176" y2="71250"/>
                        <a14:foregroundMark x1="37421" y1="71500" x2="35912" y2="72750"/>
                        <a14:foregroundMark x1="34780" y1="72000" x2="34403" y2="73250"/>
                        <a14:foregroundMark x1="34843" y1="72500" x2="34843" y2="74250"/>
                        <a14:foregroundMark x1="33836" y1="74000" x2="33396" y2="74500"/>
                        <a14:foregroundMark x1="33145" y1="74000" x2="32956" y2="74750"/>
                        <a14:foregroundMark x1="32264" y1="72500" x2="32264" y2="72500"/>
                        <a14:foregroundMark x1="31824" y1="71250" x2="31824" y2="71250"/>
                        <a14:foregroundMark x1="31887" y1="71500" x2="32013" y2="72500"/>
                        <a14:foregroundMark x1="33082" y1="74750" x2="33270" y2="75750"/>
                        <a14:foregroundMark x1="53774" y1="13750" x2="53774" y2="13750"/>
                        <a14:foregroundMark x1="53333" y1="12750" x2="53585" y2="13500"/>
                        <a14:foregroundMark x1="58616" y1="21500" x2="58616" y2="21500"/>
                        <a14:foregroundMark x1="58679" y1="23000" x2="58679" y2="23000"/>
                        <a14:foregroundMark x1="64654" y1="24250" x2="64654" y2="24250"/>
                        <a14:foregroundMark x1="64528" y1="24250" x2="64528" y2="24250"/>
                        <a14:foregroundMark x1="70503" y1="22000" x2="70503" y2="22000"/>
                        <a14:foregroundMark x1="70503" y1="22000" x2="70503" y2="22000"/>
                        <a14:foregroundMark x1="77547" y1="21250" x2="77547" y2="21250"/>
                        <a14:foregroundMark x1="77547" y1="21250" x2="77547" y2="21250"/>
                        <a14:foregroundMark x1="84528" y1="28500" x2="84528" y2="28500"/>
                        <a14:foregroundMark x1="84528" y1="28500" x2="84528" y2="28500"/>
                      </a14:backgroundRemoval>
                    </a14:imgEffect>
                  </a14:imgLayer>
                </a14:imgProps>
              </a:ext>
            </a:extLst>
          </a:blip>
          <a:srcRect l="28052" r="8001"/>
          <a:stretch>
            <a:fillRect/>
          </a:stretch>
        </p:blipFill>
        <p:spPr bwMode="auto">
          <a:xfrm>
            <a:off x="510070" y="5357971"/>
            <a:ext cx="1802822" cy="927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https://im0-tub-ru.yandex.net/i?id=0a5333b66d2a87b4ac0a82fe3b57cb87-l&amp;n=13"/>
          <p:cNvPicPr>
            <a:picLocks noChangeAspect="1" noChangeArrowheads="1"/>
          </p:cNvPicPr>
          <p:nvPr/>
        </p:nvPicPr>
        <p:blipFill>
          <a:blip r:embed="rId6" cstate="print">
            <a:lum bright="-10000" contrast="4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10" b="91513" l="6434" r="93834"/>
                    </a14:imgEffect>
                  </a14:imgLayer>
                </a14:imgProps>
              </a:ext>
            </a:extLst>
          </a:blip>
          <a:srcRect l="7094" t="9764" r="6768" b="9337"/>
          <a:stretch>
            <a:fillRect/>
          </a:stretch>
        </p:blipFill>
        <p:spPr bwMode="auto">
          <a:xfrm>
            <a:off x="7347231" y="477549"/>
            <a:ext cx="1932329" cy="1355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3217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10df01_57701730_ori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544960" y="-1544959"/>
            <a:ext cx="6804589" cy="9894508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814" y="1065627"/>
            <a:ext cx="7575880" cy="5205989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2645149" y="291283"/>
            <a:ext cx="4267200" cy="7743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ГОРА-АЙ ПЕТРИ</a:t>
            </a:r>
            <a:endParaRPr lang="ru-RU" sz="28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" name="Picture 2" descr="https://im0-tub-ru.yandex.net/i?id=b7ba460c79bf194bead07be6e1301ae1-l&amp;n=13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5597" r="92201">
                        <a14:foregroundMark x1="58616" y1="63750" x2="58616" y2="63750"/>
                        <a14:foregroundMark x1="55849" y1="67000" x2="55849" y2="67000"/>
                        <a14:foregroundMark x1="53585" y1="72000" x2="53585" y2="72000"/>
                        <a14:foregroundMark x1="52893" y1="75750" x2="52893" y2="75750"/>
                        <a14:foregroundMark x1="60755" y1="58250" x2="60755" y2="58250"/>
                        <a14:foregroundMark x1="63145" y1="53500" x2="63145" y2="53500"/>
                        <a14:foregroundMark x1="66730" y1="47500" x2="66918" y2="48500"/>
                        <a14:foregroundMark x1="67799" y1="49000" x2="68176" y2="50250"/>
                        <a14:foregroundMark x1="69748" y1="51500" x2="70063" y2="52750"/>
                        <a14:foregroundMark x1="72956" y1="51500" x2="73145" y2="52500"/>
                        <a14:foregroundMark x1="74843" y1="53000" x2="74969" y2="53750"/>
                        <a14:foregroundMark x1="76101" y1="53250" x2="76226" y2="54750"/>
                        <a14:foregroundMark x1="77925" y1="51000" x2="77925" y2="51000"/>
                        <a14:foregroundMark x1="74591" y1="58000" x2="74591" y2="58000"/>
                        <a14:foregroundMark x1="73459" y1="56250" x2="72013" y2="54250"/>
                        <a14:foregroundMark x1="71132" y1="52500" x2="69245" y2="50750"/>
                        <a14:foregroundMark x1="66855" y1="50500" x2="66352" y2="50500"/>
                        <a14:foregroundMark x1="65723" y1="50500" x2="65723" y2="50500"/>
                        <a14:foregroundMark x1="64969" y1="51000" x2="64969" y2="51000"/>
                        <a14:foregroundMark x1="63522" y1="54250" x2="63522" y2="54250"/>
                        <a14:foregroundMark x1="63145" y1="54750" x2="62704" y2="56000"/>
                        <a14:foregroundMark x1="62264" y1="55500" x2="61824" y2="56750"/>
                        <a14:foregroundMark x1="61132" y1="56500" x2="60818" y2="57250"/>
                        <a14:foregroundMark x1="60377" y1="57000" x2="59497" y2="59250"/>
                        <a14:foregroundMark x1="59119" y1="58500" x2="58491" y2="60000"/>
                        <a14:foregroundMark x1="57987" y1="58750" x2="57987" y2="58750"/>
                        <a14:foregroundMark x1="58050" y1="56750" x2="58050" y2="56750"/>
                        <a14:foregroundMark x1="57170" y1="59000" x2="57107" y2="60250"/>
                        <a14:foregroundMark x1="56541" y1="61000" x2="55849" y2="63500"/>
                        <a14:foregroundMark x1="55220" y1="63750" x2="54780" y2="66000"/>
                        <a14:foregroundMark x1="54214" y1="67000" x2="54025" y2="68750"/>
                        <a14:foregroundMark x1="53899" y1="68500" x2="53522" y2="70500"/>
                        <a14:foregroundMark x1="53270" y1="70000" x2="53082" y2="71250"/>
                        <a14:foregroundMark x1="52830" y1="71000" x2="52453" y2="72250"/>
                        <a14:foregroundMark x1="52264" y1="72500" x2="51824" y2="75000"/>
                        <a14:foregroundMark x1="51572" y1="74500" x2="51447" y2="75750"/>
                        <a14:foregroundMark x1="51258" y1="75500" x2="51006" y2="77500"/>
                        <a14:foregroundMark x1="50818" y1="78250" x2="50629" y2="80000"/>
                        <a14:foregroundMark x1="50377" y1="80500" x2="50189" y2="81500"/>
                        <a14:foregroundMark x1="50063" y1="81250" x2="49937" y2="83500"/>
                        <a14:foregroundMark x1="49560" y1="84500" x2="48931" y2="87250"/>
                        <a14:foregroundMark x1="48868" y1="86500" x2="48868" y2="87500"/>
                        <a14:foregroundMark x1="48805" y1="87500" x2="48491" y2="90000"/>
                        <a14:foregroundMark x1="48239" y1="89750" x2="47736" y2="92250"/>
                        <a14:foregroundMark x1="47610" y1="91500" x2="47358" y2="93500"/>
                        <a14:foregroundMark x1="47107" y1="93500" x2="46918" y2="94500"/>
                        <a14:foregroundMark x1="46667" y1="93250" x2="46667" y2="93250"/>
                        <a14:foregroundMark x1="47799" y1="88500" x2="47736" y2="87750"/>
                        <a14:foregroundMark x1="46541" y1="82250" x2="46541" y2="82250"/>
                        <a14:foregroundMark x1="47107" y1="81500" x2="47107" y2="81500"/>
                        <a14:foregroundMark x1="47736" y1="78500" x2="47736" y2="78500"/>
                        <a14:foregroundMark x1="47987" y1="75250" x2="47987" y2="75250"/>
                        <a14:foregroundMark x1="48239" y1="72500" x2="48239" y2="72500"/>
                        <a14:foregroundMark x1="48428" y1="71500" x2="48428" y2="71500"/>
                        <a14:foregroundMark x1="48491" y1="68750" x2="48491" y2="68750"/>
                        <a14:foregroundMark x1="49119" y1="72500" x2="49119" y2="72500"/>
                        <a14:foregroundMark x1="49434" y1="74000" x2="49497" y2="75000"/>
                        <a14:foregroundMark x1="49245" y1="73250" x2="49245" y2="73250"/>
                        <a14:foregroundMark x1="48931" y1="73000" x2="48868" y2="74000"/>
                        <a14:foregroundMark x1="48176" y1="72250" x2="47862" y2="71250"/>
                        <a14:foregroundMark x1="47736" y1="69000" x2="47987" y2="65750"/>
                        <a14:foregroundMark x1="48050" y1="62500" x2="48050" y2="62500"/>
                        <a14:foregroundMark x1="48428" y1="61500" x2="48931" y2="64750"/>
                        <a14:foregroundMark x1="49245" y1="65000" x2="49497" y2="65750"/>
                        <a14:foregroundMark x1="49874" y1="64500" x2="50063" y2="65250"/>
                        <a14:foregroundMark x1="49748" y1="65000" x2="49748" y2="65000"/>
                        <a14:foregroundMark x1="49686" y1="65000" x2="49497" y2="64250"/>
                        <a14:foregroundMark x1="48616" y1="61750" x2="48491" y2="61000"/>
                        <a14:foregroundMark x1="48365" y1="59000" x2="48365" y2="56500"/>
                        <a14:foregroundMark x1="48176" y1="55250" x2="48239" y2="54000"/>
                        <a14:foregroundMark x1="48616" y1="57250" x2="48616" y2="59000"/>
                        <a14:foregroundMark x1="48239" y1="56750" x2="48428" y2="57250"/>
                        <a14:foregroundMark x1="48239" y1="54250" x2="48239" y2="54250"/>
                        <a14:foregroundMark x1="48050" y1="49000" x2="48050" y2="46750"/>
                        <a14:foregroundMark x1="48050" y1="44500" x2="48050" y2="44500"/>
                        <a14:foregroundMark x1="48239" y1="44000" x2="48239" y2="44000"/>
                        <a14:foregroundMark x1="48428" y1="42000" x2="48428" y2="42000"/>
                        <a14:foregroundMark x1="48239" y1="38750" x2="48239" y2="38750"/>
                        <a14:foregroundMark x1="47987" y1="35000" x2="47987" y2="33750"/>
                        <a14:foregroundMark x1="47862" y1="31500" x2="47799" y2="30750"/>
                        <a14:foregroundMark x1="47799" y1="27250" x2="47799" y2="27250"/>
                        <a14:foregroundMark x1="47987" y1="25750" x2="47987" y2="27000"/>
                        <a14:foregroundMark x1="47987" y1="25750" x2="47987" y2="25750"/>
                        <a14:foregroundMark x1="47799" y1="26500" x2="47736" y2="28000"/>
                        <a14:foregroundMark x1="47547" y1="27500" x2="47547" y2="31250"/>
                        <a14:foregroundMark x1="46164" y1="43250" x2="46038" y2="44750"/>
                        <a14:foregroundMark x1="46289" y1="43500" x2="46289" y2="43500"/>
                        <a14:foregroundMark x1="46918" y1="45500" x2="46918" y2="45500"/>
                        <a14:foregroundMark x1="47107" y1="41500" x2="47296" y2="40250"/>
                        <a14:foregroundMark x1="47358" y1="39000" x2="47358" y2="39000"/>
                        <a14:foregroundMark x1="46730" y1="41000" x2="47736" y2="33500"/>
                        <a14:foregroundMark x1="47799" y1="30500" x2="47799" y2="27750"/>
                        <a14:foregroundMark x1="47358" y1="24250" x2="47358" y2="24250"/>
                        <a14:foregroundMark x1="41195" y1="3250" x2="41195" y2="3250"/>
                        <a14:foregroundMark x1="41195" y1="3500" x2="41195" y2="3500"/>
                        <a14:foregroundMark x1="41447" y1="4250" x2="41447" y2="4250"/>
                        <a14:foregroundMark x1="41698" y1="5000" x2="42013" y2="6000"/>
                        <a14:foregroundMark x1="43145" y1="20500" x2="43145" y2="20500"/>
                        <a14:foregroundMark x1="43333" y1="21500" x2="43333" y2="22250"/>
                        <a14:foregroundMark x1="39434" y1="21750" x2="39434" y2="21750"/>
                        <a14:foregroundMark x1="39308" y1="22000" x2="39308" y2="22000"/>
                        <a14:foregroundMark x1="43145" y1="25750" x2="43145" y2="25750"/>
                        <a14:foregroundMark x1="44214" y1="24750" x2="44340" y2="25750"/>
                        <a14:foregroundMark x1="43585" y1="21750" x2="43585" y2="21750"/>
                        <a14:foregroundMark x1="38428" y1="36750" x2="38428" y2="36750"/>
                        <a14:foregroundMark x1="39874" y1="37750" x2="39874" y2="37750"/>
                        <a14:foregroundMark x1="40000" y1="37250" x2="40000" y2="37250"/>
                        <a14:foregroundMark x1="41447" y1="38750" x2="41572" y2="40000"/>
                        <a14:foregroundMark x1="42830" y1="38250" x2="43082" y2="40250"/>
                        <a14:foregroundMark x1="43270" y1="37750" x2="43270" y2="37750"/>
                        <a14:foregroundMark x1="44403" y1="36500" x2="44591" y2="37750"/>
                        <a14:foregroundMark x1="45597" y1="39500" x2="45472" y2="42500"/>
                        <a14:foregroundMark x1="45472" y1="46500" x2="45472" y2="46500"/>
                        <a14:foregroundMark x1="45283" y1="47750" x2="45283" y2="47750"/>
                        <a14:foregroundMark x1="45220" y1="52500" x2="44403" y2="56000"/>
                        <a14:foregroundMark x1="41195" y1="54000" x2="40755" y2="54250"/>
                        <a14:foregroundMark x1="38931" y1="49500" x2="39308" y2="43500"/>
                        <a14:foregroundMark x1="38428" y1="34000" x2="38428" y2="34000"/>
                        <a14:foregroundMark x1="38679" y1="30500" x2="38679" y2="30500"/>
                        <a14:foregroundMark x1="38491" y1="30500" x2="38491" y2="30500"/>
                        <a14:foregroundMark x1="37799" y1="28750" x2="37799" y2="28750"/>
                        <a14:foregroundMark x1="34654" y1="35250" x2="34654" y2="35250"/>
                        <a14:foregroundMark x1="36352" y1="40500" x2="36352" y2="40500"/>
                        <a14:foregroundMark x1="35031" y1="42500" x2="35031" y2="42500"/>
                        <a14:foregroundMark x1="33836" y1="40000" x2="33836" y2="40000"/>
                        <a14:foregroundMark x1="33270" y1="37000" x2="33270" y2="37000"/>
                        <a14:foregroundMark x1="33145" y1="33500" x2="33145" y2="33500"/>
                        <a14:foregroundMark x1="33145" y1="30750" x2="33145" y2="30750"/>
                        <a14:foregroundMark x1="33585" y1="26750" x2="33585" y2="26750"/>
                        <a14:foregroundMark x1="33711" y1="24750" x2="33711" y2="24750"/>
                        <a14:foregroundMark x1="33396" y1="21750" x2="33396" y2="21000"/>
                        <a14:foregroundMark x1="33396" y1="19250" x2="33396" y2="18000"/>
                        <a14:foregroundMark x1="33396" y1="17000" x2="33396" y2="17000"/>
                        <a14:foregroundMark x1="33270" y1="18000" x2="33145" y2="21000"/>
                        <a14:foregroundMark x1="33333" y1="31250" x2="33145" y2="32500"/>
                        <a14:foregroundMark x1="33082" y1="36750" x2="33585" y2="38750"/>
                        <a14:foregroundMark x1="34151" y1="39500" x2="34403" y2="40500"/>
                        <a14:foregroundMark x1="34403" y1="40000" x2="34403" y2="40000"/>
                        <a14:foregroundMark x1="34591" y1="40750" x2="34780" y2="41500"/>
                        <a14:foregroundMark x1="35409" y1="44750" x2="35220" y2="46000"/>
                        <a14:foregroundMark x1="34654" y1="44250" x2="34214" y2="43500"/>
                        <a14:foregroundMark x1="33711" y1="42500" x2="33145" y2="43250"/>
                        <a14:foregroundMark x1="32201" y1="43250" x2="32201" y2="43250"/>
                        <a14:foregroundMark x1="31635" y1="44000" x2="31572" y2="44750"/>
                        <a14:foregroundMark x1="31258" y1="44000" x2="31258" y2="44000"/>
                        <a14:foregroundMark x1="31069" y1="43750" x2="31258" y2="45250"/>
                        <a14:foregroundMark x1="31258" y1="46000" x2="31006" y2="44500"/>
                        <a14:foregroundMark x1="30629" y1="43500" x2="30755" y2="42500"/>
                        <a14:foregroundMark x1="30818" y1="43750" x2="30818" y2="46500"/>
                        <a14:foregroundMark x1="30503" y1="44250" x2="30503" y2="44250"/>
                        <a14:foregroundMark x1="30566" y1="40500" x2="30566" y2="40500"/>
                        <a14:foregroundMark x1="31006" y1="47000" x2="31195" y2="45750"/>
                        <a14:foregroundMark x1="31384" y1="45750" x2="31635" y2="47750"/>
                        <a14:foregroundMark x1="31447" y1="50250" x2="31635" y2="51750"/>
                        <a14:foregroundMark x1="31887" y1="50000" x2="32013" y2="52000"/>
                        <a14:foregroundMark x1="32327" y1="53500" x2="32327" y2="55000"/>
                        <a14:foregroundMark x1="31887" y1="53250" x2="31887" y2="54000"/>
                        <a14:foregroundMark x1="31698" y1="53250" x2="31698" y2="53250"/>
                        <a14:foregroundMark x1="32327" y1="56750" x2="32453" y2="57500"/>
                        <a14:foregroundMark x1="32075" y1="58750" x2="32201" y2="61000"/>
                        <a14:foregroundMark x1="32264" y1="59500" x2="32327" y2="60500"/>
                        <a14:foregroundMark x1="32516" y1="63000" x2="32516" y2="63000"/>
                        <a14:foregroundMark x1="32327" y1="63500" x2="32327" y2="63500"/>
                        <a14:foregroundMark x1="32013" y1="62750" x2="32013" y2="62750"/>
                        <a14:foregroundMark x1="31887" y1="59000" x2="32013" y2="59500"/>
                        <a14:foregroundMark x1="31887" y1="60000" x2="31635" y2="62750"/>
                        <a14:foregroundMark x1="31698" y1="62750" x2="32642" y2="58250"/>
                        <a14:foregroundMark x1="36730" y1="56750" x2="36730" y2="56750"/>
                        <a14:foregroundMark x1="35472" y1="53250" x2="35472" y2="53250"/>
                        <a14:foregroundMark x1="35283" y1="51750" x2="35535" y2="53250"/>
                        <a14:foregroundMark x1="36289" y1="53250" x2="36478" y2="54250"/>
                        <a14:foregroundMark x1="36352" y1="51750" x2="36478" y2="52750"/>
                        <a14:foregroundMark x1="36289" y1="52000" x2="36289" y2="52750"/>
                        <a14:foregroundMark x1="35660" y1="51000" x2="35660" y2="51000"/>
                        <a14:foregroundMark x1="35849" y1="50750" x2="36478" y2="53000"/>
                        <a14:foregroundMark x1="38805" y1="63500" x2="38805" y2="63500"/>
                        <a14:foregroundMark x1="38491" y1="65000" x2="38239" y2="65500"/>
                        <a14:foregroundMark x1="37987" y1="65750" x2="37610" y2="67500"/>
                        <a14:foregroundMark x1="36667" y1="68750" x2="36667" y2="68750"/>
                        <a14:foregroundMark x1="35472" y1="67750" x2="35409" y2="68500"/>
                        <a14:foregroundMark x1="35283" y1="66750" x2="35283" y2="66750"/>
                        <a14:foregroundMark x1="36478" y1="66500" x2="36667" y2="67750"/>
                        <a14:foregroundMark x1="38239" y1="67750" x2="38239" y2="68750"/>
                        <a14:foregroundMark x1="38491" y1="71000" x2="38176" y2="71250"/>
                        <a14:foregroundMark x1="37421" y1="71500" x2="35912" y2="72750"/>
                        <a14:foregroundMark x1="34780" y1="72000" x2="34403" y2="73250"/>
                        <a14:foregroundMark x1="34843" y1="72500" x2="34843" y2="74250"/>
                        <a14:foregroundMark x1="33836" y1="74000" x2="33396" y2="74500"/>
                        <a14:foregroundMark x1="33145" y1="74000" x2="32956" y2="74750"/>
                        <a14:foregroundMark x1="32264" y1="72500" x2="32264" y2="72500"/>
                        <a14:foregroundMark x1="31824" y1="71250" x2="31824" y2="71250"/>
                        <a14:foregroundMark x1="31887" y1="71500" x2="32013" y2="72500"/>
                        <a14:foregroundMark x1="33082" y1="74750" x2="33270" y2="75750"/>
                        <a14:foregroundMark x1="53774" y1="13750" x2="53774" y2="13750"/>
                        <a14:foregroundMark x1="53333" y1="12750" x2="53585" y2="13500"/>
                        <a14:foregroundMark x1="58616" y1="21500" x2="58616" y2="21500"/>
                        <a14:foregroundMark x1="58679" y1="23000" x2="58679" y2="23000"/>
                        <a14:foregroundMark x1="64654" y1="24250" x2="64654" y2="24250"/>
                        <a14:foregroundMark x1="64528" y1="24250" x2="64528" y2="24250"/>
                        <a14:foregroundMark x1="70503" y1="22000" x2="70503" y2="22000"/>
                        <a14:foregroundMark x1="70503" y1="22000" x2="70503" y2="22000"/>
                        <a14:foregroundMark x1="77547" y1="21250" x2="77547" y2="21250"/>
                        <a14:foregroundMark x1="77547" y1="21250" x2="77547" y2="21250"/>
                        <a14:foregroundMark x1="84528" y1="28500" x2="84528" y2="28500"/>
                        <a14:foregroundMark x1="84528" y1="28500" x2="84528" y2="28500"/>
                      </a14:backgroundRemoval>
                    </a14:imgEffect>
                  </a14:imgLayer>
                </a14:imgProps>
              </a:ext>
            </a:extLst>
          </a:blip>
          <a:srcRect l="28052" r="8001"/>
          <a:stretch>
            <a:fillRect/>
          </a:stretch>
        </p:blipFill>
        <p:spPr bwMode="auto">
          <a:xfrm>
            <a:off x="571948" y="5343749"/>
            <a:ext cx="1802822" cy="927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https://im0-tub-ru.yandex.net/i?id=0a5333b66d2a87b4ac0a82fe3b57cb87-l&amp;n=13"/>
          <p:cNvPicPr>
            <a:picLocks noChangeAspect="1" noChangeArrowheads="1"/>
          </p:cNvPicPr>
          <p:nvPr/>
        </p:nvPicPr>
        <p:blipFill>
          <a:blip r:embed="rId6" cstate="print">
            <a:lum bright="-10000" contrast="4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10" b="91513" l="6434" r="93834"/>
                    </a14:imgEffect>
                  </a14:imgLayer>
                </a14:imgProps>
              </a:ext>
            </a:extLst>
          </a:blip>
          <a:srcRect l="7094" t="9764" r="6768" b="9337"/>
          <a:stretch>
            <a:fillRect/>
          </a:stretch>
        </p:blipFill>
        <p:spPr bwMode="auto">
          <a:xfrm>
            <a:off x="7347231" y="477549"/>
            <a:ext cx="1932329" cy="1355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2314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10df01_57701730_ori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544960" y="-1544959"/>
            <a:ext cx="6804589" cy="9894508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83" y="1080488"/>
            <a:ext cx="7900840" cy="5105159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2330824" y="560914"/>
            <a:ext cx="4751294" cy="5195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ВОДОПАД УЧАН-СУ</a:t>
            </a:r>
            <a:endParaRPr lang="ru-RU" sz="28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" name="Picture 2" descr="https://im0-tub-ru.yandex.net/i?id=b7ba460c79bf194bead07be6e1301ae1-l&amp;n=13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5597" r="92201">
                        <a14:foregroundMark x1="58616" y1="63750" x2="58616" y2="63750"/>
                        <a14:foregroundMark x1="55849" y1="67000" x2="55849" y2="67000"/>
                        <a14:foregroundMark x1="53585" y1="72000" x2="53585" y2="72000"/>
                        <a14:foregroundMark x1="52893" y1="75750" x2="52893" y2="75750"/>
                        <a14:foregroundMark x1="60755" y1="58250" x2="60755" y2="58250"/>
                        <a14:foregroundMark x1="63145" y1="53500" x2="63145" y2="53500"/>
                        <a14:foregroundMark x1="66730" y1="47500" x2="66918" y2="48500"/>
                        <a14:foregroundMark x1="67799" y1="49000" x2="68176" y2="50250"/>
                        <a14:foregroundMark x1="69748" y1="51500" x2="70063" y2="52750"/>
                        <a14:foregroundMark x1="72956" y1="51500" x2="73145" y2="52500"/>
                        <a14:foregroundMark x1="74843" y1="53000" x2="74969" y2="53750"/>
                        <a14:foregroundMark x1="76101" y1="53250" x2="76226" y2="54750"/>
                        <a14:foregroundMark x1="77925" y1="51000" x2="77925" y2="51000"/>
                        <a14:foregroundMark x1="74591" y1="58000" x2="74591" y2="58000"/>
                        <a14:foregroundMark x1="73459" y1="56250" x2="72013" y2="54250"/>
                        <a14:foregroundMark x1="71132" y1="52500" x2="69245" y2="50750"/>
                        <a14:foregroundMark x1="66855" y1="50500" x2="66352" y2="50500"/>
                        <a14:foregroundMark x1="65723" y1="50500" x2="65723" y2="50500"/>
                        <a14:foregroundMark x1="64969" y1="51000" x2="64969" y2="51000"/>
                        <a14:foregroundMark x1="63522" y1="54250" x2="63522" y2="54250"/>
                        <a14:foregroundMark x1="63145" y1="54750" x2="62704" y2="56000"/>
                        <a14:foregroundMark x1="62264" y1="55500" x2="61824" y2="56750"/>
                        <a14:foregroundMark x1="61132" y1="56500" x2="60818" y2="57250"/>
                        <a14:foregroundMark x1="60377" y1="57000" x2="59497" y2="59250"/>
                        <a14:foregroundMark x1="59119" y1="58500" x2="58491" y2="60000"/>
                        <a14:foregroundMark x1="57987" y1="58750" x2="57987" y2="58750"/>
                        <a14:foregroundMark x1="58050" y1="56750" x2="58050" y2="56750"/>
                        <a14:foregroundMark x1="57170" y1="59000" x2="57107" y2="60250"/>
                        <a14:foregroundMark x1="56541" y1="61000" x2="55849" y2="63500"/>
                        <a14:foregroundMark x1="55220" y1="63750" x2="54780" y2="66000"/>
                        <a14:foregroundMark x1="54214" y1="67000" x2="54025" y2="68750"/>
                        <a14:foregroundMark x1="53899" y1="68500" x2="53522" y2="70500"/>
                        <a14:foregroundMark x1="53270" y1="70000" x2="53082" y2="71250"/>
                        <a14:foregroundMark x1="52830" y1="71000" x2="52453" y2="72250"/>
                        <a14:foregroundMark x1="52264" y1="72500" x2="51824" y2="75000"/>
                        <a14:foregroundMark x1="51572" y1="74500" x2="51447" y2="75750"/>
                        <a14:foregroundMark x1="51258" y1="75500" x2="51006" y2="77500"/>
                        <a14:foregroundMark x1="50818" y1="78250" x2="50629" y2="80000"/>
                        <a14:foregroundMark x1="50377" y1="80500" x2="50189" y2="81500"/>
                        <a14:foregroundMark x1="50063" y1="81250" x2="49937" y2="83500"/>
                        <a14:foregroundMark x1="49560" y1="84500" x2="48931" y2="87250"/>
                        <a14:foregroundMark x1="48868" y1="86500" x2="48868" y2="87500"/>
                        <a14:foregroundMark x1="48805" y1="87500" x2="48491" y2="90000"/>
                        <a14:foregroundMark x1="48239" y1="89750" x2="47736" y2="92250"/>
                        <a14:foregroundMark x1="47610" y1="91500" x2="47358" y2="93500"/>
                        <a14:foregroundMark x1="47107" y1="93500" x2="46918" y2="94500"/>
                        <a14:foregroundMark x1="46667" y1="93250" x2="46667" y2="93250"/>
                        <a14:foregroundMark x1="47799" y1="88500" x2="47736" y2="87750"/>
                        <a14:foregroundMark x1="46541" y1="82250" x2="46541" y2="82250"/>
                        <a14:foregroundMark x1="47107" y1="81500" x2="47107" y2="81500"/>
                        <a14:foregroundMark x1="47736" y1="78500" x2="47736" y2="78500"/>
                        <a14:foregroundMark x1="47987" y1="75250" x2="47987" y2="75250"/>
                        <a14:foregroundMark x1="48239" y1="72500" x2="48239" y2="72500"/>
                        <a14:foregroundMark x1="48428" y1="71500" x2="48428" y2="71500"/>
                        <a14:foregroundMark x1="48491" y1="68750" x2="48491" y2="68750"/>
                        <a14:foregroundMark x1="49119" y1="72500" x2="49119" y2="72500"/>
                        <a14:foregroundMark x1="49434" y1="74000" x2="49497" y2="75000"/>
                        <a14:foregroundMark x1="49245" y1="73250" x2="49245" y2="73250"/>
                        <a14:foregroundMark x1="48931" y1="73000" x2="48868" y2="74000"/>
                        <a14:foregroundMark x1="48176" y1="72250" x2="47862" y2="71250"/>
                        <a14:foregroundMark x1="47736" y1="69000" x2="47987" y2="65750"/>
                        <a14:foregroundMark x1="48050" y1="62500" x2="48050" y2="62500"/>
                        <a14:foregroundMark x1="48428" y1="61500" x2="48931" y2="64750"/>
                        <a14:foregroundMark x1="49245" y1="65000" x2="49497" y2="65750"/>
                        <a14:foregroundMark x1="49874" y1="64500" x2="50063" y2="65250"/>
                        <a14:foregroundMark x1="49748" y1="65000" x2="49748" y2="65000"/>
                        <a14:foregroundMark x1="49686" y1="65000" x2="49497" y2="64250"/>
                        <a14:foregroundMark x1="48616" y1="61750" x2="48491" y2="61000"/>
                        <a14:foregroundMark x1="48365" y1="59000" x2="48365" y2="56500"/>
                        <a14:foregroundMark x1="48176" y1="55250" x2="48239" y2="54000"/>
                        <a14:foregroundMark x1="48616" y1="57250" x2="48616" y2="59000"/>
                        <a14:foregroundMark x1="48239" y1="56750" x2="48428" y2="57250"/>
                        <a14:foregroundMark x1="48239" y1="54250" x2="48239" y2="54250"/>
                        <a14:foregroundMark x1="48050" y1="49000" x2="48050" y2="46750"/>
                        <a14:foregroundMark x1="48050" y1="44500" x2="48050" y2="44500"/>
                        <a14:foregroundMark x1="48239" y1="44000" x2="48239" y2="44000"/>
                        <a14:foregroundMark x1="48428" y1="42000" x2="48428" y2="42000"/>
                        <a14:foregroundMark x1="48239" y1="38750" x2="48239" y2="38750"/>
                        <a14:foregroundMark x1="47987" y1="35000" x2="47987" y2="33750"/>
                        <a14:foregroundMark x1="47862" y1="31500" x2="47799" y2="30750"/>
                        <a14:foregroundMark x1="47799" y1="27250" x2="47799" y2="27250"/>
                        <a14:foregroundMark x1="47987" y1="25750" x2="47987" y2="27000"/>
                        <a14:foregroundMark x1="47987" y1="25750" x2="47987" y2="25750"/>
                        <a14:foregroundMark x1="47799" y1="26500" x2="47736" y2="28000"/>
                        <a14:foregroundMark x1="47547" y1="27500" x2="47547" y2="31250"/>
                        <a14:foregroundMark x1="46164" y1="43250" x2="46038" y2="44750"/>
                        <a14:foregroundMark x1="46289" y1="43500" x2="46289" y2="43500"/>
                        <a14:foregroundMark x1="46918" y1="45500" x2="46918" y2="45500"/>
                        <a14:foregroundMark x1="47107" y1="41500" x2="47296" y2="40250"/>
                        <a14:foregroundMark x1="47358" y1="39000" x2="47358" y2="39000"/>
                        <a14:foregroundMark x1="46730" y1="41000" x2="47736" y2="33500"/>
                        <a14:foregroundMark x1="47799" y1="30500" x2="47799" y2="27750"/>
                        <a14:foregroundMark x1="47358" y1="24250" x2="47358" y2="24250"/>
                        <a14:foregroundMark x1="41195" y1="3250" x2="41195" y2="3250"/>
                        <a14:foregroundMark x1="41195" y1="3500" x2="41195" y2="3500"/>
                        <a14:foregroundMark x1="41447" y1="4250" x2="41447" y2="4250"/>
                        <a14:foregroundMark x1="41698" y1="5000" x2="42013" y2="6000"/>
                        <a14:foregroundMark x1="43145" y1="20500" x2="43145" y2="20500"/>
                        <a14:foregroundMark x1="43333" y1="21500" x2="43333" y2="22250"/>
                        <a14:foregroundMark x1="39434" y1="21750" x2="39434" y2="21750"/>
                        <a14:foregroundMark x1="39308" y1="22000" x2="39308" y2="22000"/>
                        <a14:foregroundMark x1="43145" y1="25750" x2="43145" y2="25750"/>
                        <a14:foregroundMark x1="44214" y1="24750" x2="44340" y2="25750"/>
                        <a14:foregroundMark x1="43585" y1="21750" x2="43585" y2="21750"/>
                        <a14:foregroundMark x1="38428" y1="36750" x2="38428" y2="36750"/>
                        <a14:foregroundMark x1="39874" y1="37750" x2="39874" y2="37750"/>
                        <a14:foregroundMark x1="40000" y1="37250" x2="40000" y2="37250"/>
                        <a14:foregroundMark x1="41447" y1="38750" x2="41572" y2="40000"/>
                        <a14:foregroundMark x1="42830" y1="38250" x2="43082" y2="40250"/>
                        <a14:foregroundMark x1="43270" y1="37750" x2="43270" y2="37750"/>
                        <a14:foregroundMark x1="44403" y1="36500" x2="44591" y2="37750"/>
                        <a14:foregroundMark x1="45597" y1="39500" x2="45472" y2="42500"/>
                        <a14:foregroundMark x1="45472" y1="46500" x2="45472" y2="46500"/>
                        <a14:foregroundMark x1="45283" y1="47750" x2="45283" y2="47750"/>
                        <a14:foregroundMark x1="45220" y1="52500" x2="44403" y2="56000"/>
                        <a14:foregroundMark x1="41195" y1="54000" x2="40755" y2="54250"/>
                        <a14:foregroundMark x1="38931" y1="49500" x2="39308" y2="43500"/>
                        <a14:foregroundMark x1="38428" y1="34000" x2="38428" y2="34000"/>
                        <a14:foregroundMark x1="38679" y1="30500" x2="38679" y2="30500"/>
                        <a14:foregroundMark x1="38491" y1="30500" x2="38491" y2="30500"/>
                        <a14:foregroundMark x1="37799" y1="28750" x2="37799" y2="28750"/>
                        <a14:foregroundMark x1="34654" y1="35250" x2="34654" y2="35250"/>
                        <a14:foregroundMark x1="36352" y1="40500" x2="36352" y2="40500"/>
                        <a14:foregroundMark x1="35031" y1="42500" x2="35031" y2="42500"/>
                        <a14:foregroundMark x1="33836" y1="40000" x2="33836" y2="40000"/>
                        <a14:foregroundMark x1="33270" y1="37000" x2="33270" y2="37000"/>
                        <a14:foregroundMark x1="33145" y1="33500" x2="33145" y2="33500"/>
                        <a14:foregroundMark x1="33145" y1="30750" x2="33145" y2="30750"/>
                        <a14:foregroundMark x1="33585" y1="26750" x2="33585" y2="26750"/>
                        <a14:foregroundMark x1="33711" y1="24750" x2="33711" y2="24750"/>
                        <a14:foregroundMark x1="33396" y1="21750" x2="33396" y2="21000"/>
                        <a14:foregroundMark x1="33396" y1="19250" x2="33396" y2="18000"/>
                        <a14:foregroundMark x1="33396" y1="17000" x2="33396" y2="17000"/>
                        <a14:foregroundMark x1="33270" y1="18000" x2="33145" y2="21000"/>
                        <a14:foregroundMark x1="33333" y1="31250" x2="33145" y2="32500"/>
                        <a14:foregroundMark x1="33082" y1="36750" x2="33585" y2="38750"/>
                        <a14:foregroundMark x1="34151" y1="39500" x2="34403" y2="40500"/>
                        <a14:foregroundMark x1="34403" y1="40000" x2="34403" y2="40000"/>
                        <a14:foregroundMark x1="34591" y1="40750" x2="34780" y2="41500"/>
                        <a14:foregroundMark x1="35409" y1="44750" x2="35220" y2="46000"/>
                        <a14:foregroundMark x1="34654" y1="44250" x2="34214" y2="43500"/>
                        <a14:foregroundMark x1="33711" y1="42500" x2="33145" y2="43250"/>
                        <a14:foregroundMark x1="32201" y1="43250" x2="32201" y2="43250"/>
                        <a14:foregroundMark x1="31635" y1="44000" x2="31572" y2="44750"/>
                        <a14:foregroundMark x1="31258" y1="44000" x2="31258" y2="44000"/>
                        <a14:foregroundMark x1="31069" y1="43750" x2="31258" y2="45250"/>
                        <a14:foregroundMark x1="31258" y1="46000" x2="31006" y2="44500"/>
                        <a14:foregroundMark x1="30629" y1="43500" x2="30755" y2="42500"/>
                        <a14:foregroundMark x1="30818" y1="43750" x2="30818" y2="46500"/>
                        <a14:foregroundMark x1="30503" y1="44250" x2="30503" y2="44250"/>
                        <a14:foregroundMark x1="30566" y1="40500" x2="30566" y2="40500"/>
                        <a14:foregroundMark x1="31006" y1="47000" x2="31195" y2="45750"/>
                        <a14:foregroundMark x1="31384" y1="45750" x2="31635" y2="47750"/>
                        <a14:foregroundMark x1="31447" y1="50250" x2="31635" y2="51750"/>
                        <a14:foregroundMark x1="31887" y1="50000" x2="32013" y2="52000"/>
                        <a14:foregroundMark x1="32327" y1="53500" x2="32327" y2="55000"/>
                        <a14:foregroundMark x1="31887" y1="53250" x2="31887" y2="54000"/>
                        <a14:foregroundMark x1="31698" y1="53250" x2="31698" y2="53250"/>
                        <a14:foregroundMark x1="32327" y1="56750" x2="32453" y2="57500"/>
                        <a14:foregroundMark x1="32075" y1="58750" x2="32201" y2="61000"/>
                        <a14:foregroundMark x1="32264" y1="59500" x2="32327" y2="60500"/>
                        <a14:foregroundMark x1="32516" y1="63000" x2="32516" y2="63000"/>
                        <a14:foregroundMark x1="32327" y1="63500" x2="32327" y2="63500"/>
                        <a14:foregroundMark x1="32013" y1="62750" x2="32013" y2="62750"/>
                        <a14:foregroundMark x1="31887" y1="59000" x2="32013" y2="59500"/>
                        <a14:foregroundMark x1="31887" y1="60000" x2="31635" y2="62750"/>
                        <a14:foregroundMark x1="31698" y1="62750" x2="32642" y2="58250"/>
                        <a14:foregroundMark x1="36730" y1="56750" x2="36730" y2="56750"/>
                        <a14:foregroundMark x1="35472" y1="53250" x2="35472" y2="53250"/>
                        <a14:foregroundMark x1="35283" y1="51750" x2="35535" y2="53250"/>
                        <a14:foregroundMark x1="36289" y1="53250" x2="36478" y2="54250"/>
                        <a14:foregroundMark x1="36352" y1="51750" x2="36478" y2="52750"/>
                        <a14:foregroundMark x1="36289" y1="52000" x2="36289" y2="52750"/>
                        <a14:foregroundMark x1="35660" y1="51000" x2="35660" y2="51000"/>
                        <a14:foregroundMark x1="35849" y1="50750" x2="36478" y2="53000"/>
                        <a14:foregroundMark x1="38805" y1="63500" x2="38805" y2="63500"/>
                        <a14:foregroundMark x1="38491" y1="65000" x2="38239" y2="65500"/>
                        <a14:foregroundMark x1="37987" y1="65750" x2="37610" y2="67500"/>
                        <a14:foregroundMark x1="36667" y1="68750" x2="36667" y2="68750"/>
                        <a14:foregroundMark x1="35472" y1="67750" x2="35409" y2="68500"/>
                        <a14:foregroundMark x1="35283" y1="66750" x2="35283" y2="66750"/>
                        <a14:foregroundMark x1="36478" y1="66500" x2="36667" y2="67750"/>
                        <a14:foregroundMark x1="38239" y1="67750" x2="38239" y2="68750"/>
                        <a14:foregroundMark x1="38491" y1="71000" x2="38176" y2="71250"/>
                        <a14:foregroundMark x1="37421" y1="71500" x2="35912" y2="72750"/>
                        <a14:foregroundMark x1="34780" y1="72000" x2="34403" y2="73250"/>
                        <a14:foregroundMark x1="34843" y1="72500" x2="34843" y2="74250"/>
                        <a14:foregroundMark x1="33836" y1="74000" x2="33396" y2="74500"/>
                        <a14:foregroundMark x1="33145" y1="74000" x2="32956" y2="74750"/>
                        <a14:foregroundMark x1="32264" y1="72500" x2="32264" y2="72500"/>
                        <a14:foregroundMark x1="31824" y1="71250" x2="31824" y2="71250"/>
                        <a14:foregroundMark x1="31887" y1="71500" x2="32013" y2="72500"/>
                        <a14:foregroundMark x1="33082" y1="74750" x2="33270" y2="75750"/>
                        <a14:foregroundMark x1="53774" y1="13750" x2="53774" y2="13750"/>
                        <a14:foregroundMark x1="53333" y1="12750" x2="53585" y2="13500"/>
                        <a14:foregroundMark x1="58616" y1="21500" x2="58616" y2="21500"/>
                        <a14:foregroundMark x1="58679" y1="23000" x2="58679" y2="23000"/>
                        <a14:foregroundMark x1="64654" y1="24250" x2="64654" y2="24250"/>
                        <a14:foregroundMark x1="64528" y1="24250" x2="64528" y2="24250"/>
                        <a14:foregroundMark x1="70503" y1="22000" x2="70503" y2="22000"/>
                        <a14:foregroundMark x1="70503" y1="22000" x2="70503" y2="22000"/>
                        <a14:foregroundMark x1="77547" y1="21250" x2="77547" y2="21250"/>
                        <a14:foregroundMark x1="77547" y1="21250" x2="77547" y2="21250"/>
                        <a14:foregroundMark x1="84528" y1="28500" x2="84528" y2="28500"/>
                        <a14:foregroundMark x1="84528" y1="28500" x2="84528" y2="28500"/>
                      </a14:backgroundRemoval>
                    </a14:imgEffect>
                  </a14:imgLayer>
                </a14:imgProps>
              </a:ext>
            </a:extLst>
          </a:blip>
          <a:srcRect l="28052" r="8001"/>
          <a:stretch>
            <a:fillRect/>
          </a:stretch>
        </p:blipFill>
        <p:spPr bwMode="auto">
          <a:xfrm>
            <a:off x="571948" y="5343749"/>
            <a:ext cx="1802822" cy="927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https://im0-tub-ru.yandex.net/i?id=0a5333b66d2a87b4ac0a82fe3b57cb87-l&amp;n=13"/>
          <p:cNvPicPr>
            <a:picLocks noChangeAspect="1" noChangeArrowheads="1"/>
          </p:cNvPicPr>
          <p:nvPr/>
        </p:nvPicPr>
        <p:blipFill>
          <a:blip r:embed="rId6" cstate="print">
            <a:lum bright="-10000" contrast="4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10" b="91513" l="6434" r="93834"/>
                    </a14:imgEffect>
                  </a14:imgLayer>
                </a14:imgProps>
              </a:ext>
            </a:extLst>
          </a:blip>
          <a:srcRect l="7094" t="9764" r="6768" b="9337"/>
          <a:stretch>
            <a:fillRect/>
          </a:stretch>
        </p:blipFill>
        <p:spPr bwMode="auto">
          <a:xfrm>
            <a:off x="7347231" y="477549"/>
            <a:ext cx="1932329" cy="1355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8202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10df01_57701730_ori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544960" y="-1544959"/>
            <a:ext cx="6804589" cy="9894508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72" y="1083272"/>
            <a:ext cx="7797510" cy="5188344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2653552" y="412376"/>
            <a:ext cx="4554071" cy="67089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ХЕРСОНА ТАВРИЧЕСКИЙ</a:t>
            </a:r>
            <a:endParaRPr lang="ru-RU" sz="28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" name="Picture 2" descr="https://im0-tub-ru.yandex.net/i?id=b7ba460c79bf194bead07be6e1301ae1-l&amp;n=13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5597" r="92201">
                        <a14:foregroundMark x1="58616" y1="63750" x2="58616" y2="63750"/>
                        <a14:foregroundMark x1="55849" y1="67000" x2="55849" y2="67000"/>
                        <a14:foregroundMark x1="53585" y1="72000" x2="53585" y2="72000"/>
                        <a14:foregroundMark x1="52893" y1="75750" x2="52893" y2="75750"/>
                        <a14:foregroundMark x1="60755" y1="58250" x2="60755" y2="58250"/>
                        <a14:foregroundMark x1="63145" y1="53500" x2="63145" y2="53500"/>
                        <a14:foregroundMark x1="66730" y1="47500" x2="66918" y2="48500"/>
                        <a14:foregroundMark x1="67799" y1="49000" x2="68176" y2="50250"/>
                        <a14:foregroundMark x1="69748" y1="51500" x2="70063" y2="52750"/>
                        <a14:foregroundMark x1="72956" y1="51500" x2="73145" y2="52500"/>
                        <a14:foregroundMark x1="74843" y1="53000" x2="74969" y2="53750"/>
                        <a14:foregroundMark x1="76101" y1="53250" x2="76226" y2="54750"/>
                        <a14:foregroundMark x1="77925" y1="51000" x2="77925" y2="51000"/>
                        <a14:foregroundMark x1="74591" y1="58000" x2="74591" y2="58000"/>
                        <a14:foregroundMark x1="73459" y1="56250" x2="72013" y2="54250"/>
                        <a14:foregroundMark x1="71132" y1="52500" x2="69245" y2="50750"/>
                        <a14:foregroundMark x1="66855" y1="50500" x2="66352" y2="50500"/>
                        <a14:foregroundMark x1="65723" y1="50500" x2="65723" y2="50500"/>
                        <a14:foregroundMark x1="64969" y1="51000" x2="64969" y2="51000"/>
                        <a14:foregroundMark x1="63522" y1="54250" x2="63522" y2="54250"/>
                        <a14:foregroundMark x1="63145" y1="54750" x2="62704" y2="56000"/>
                        <a14:foregroundMark x1="62264" y1="55500" x2="61824" y2="56750"/>
                        <a14:foregroundMark x1="61132" y1="56500" x2="60818" y2="57250"/>
                        <a14:foregroundMark x1="60377" y1="57000" x2="59497" y2="59250"/>
                        <a14:foregroundMark x1="59119" y1="58500" x2="58491" y2="60000"/>
                        <a14:foregroundMark x1="57987" y1="58750" x2="57987" y2="58750"/>
                        <a14:foregroundMark x1="58050" y1="56750" x2="58050" y2="56750"/>
                        <a14:foregroundMark x1="57170" y1="59000" x2="57107" y2="60250"/>
                        <a14:foregroundMark x1="56541" y1="61000" x2="55849" y2="63500"/>
                        <a14:foregroundMark x1="55220" y1="63750" x2="54780" y2="66000"/>
                        <a14:foregroundMark x1="54214" y1="67000" x2="54025" y2="68750"/>
                        <a14:foregroundMark x1="53899" y1="68500" x2="53522" y2="70500"/>
                        <a14:foregroundMark x1="53270" y1="70000" x2="53082" y2="71250"/>
                        <a14:foregroundMark x1="52830" y1="71000" x2="52453" y2="72250"/>
                        <a14:foregroundMark x1="52264" y1="72500" x2="51824" y2="75000"/>
                        <a14:foregroundMark x1="51572" y1="74500" x2="51447" y2="75750"/>
                        <a14:foregroundMark x1="51258" y1="75500" x2="51006" y2="77500"/>
                        <a14:foregroundMark x1="50818" y1="78250" x2="50629" y2="80000"/>
                        <a14:foregroundMark x1="50377" y1="80500" x2="50189" y2="81500"/>
                        <a14:foregroundMark x1="50063" y1="81250" x2="49937" y2="83500"/>
                        <a14:foregroundMark x1="49560" y1="84500" x2="48931" y2="87250"/>
                        <a14:foregroundMark x1="48868" y1="86500" x2="48868" y2="87500"/>
                        <a14:foregroundMark x1="48805" y1="87500" x2="48491" y2="90000"/>
                        <a14:foregroundMark x1="48239" y1="89750" x2="47736" y2="92250"/>
                        <a14:foregroundMark x1="47610" y1="91500" x2="47358" y2="93500"/>
                        <a14:foregroundMark x1="47107" y1="93500" x2="46918" y2="94500"/>
                        <a14:foregroundMark x1="46667" y1="93250" x2="46667" y2="93250"/>
                        <a14:foregroundMark x1="47799" y1="88500" x2="47736" y2="87750"/>
                        <a14:foregroundMark x1="46541" y1="82250" x2="46541" y2="82250"/>
                        <a14:foregroundMark x1="47107" y1="81500" x2="47107" y2="81500"/>
                        <a14:foregroundMark x1="47736" y1="78500" x2="47736" y2="78500"/>
                        <a14:foregroundMark x1="47987" y1="75250" x2="47987" y2="75250"/>
                        <a14:foregroundMark x1="48239" y1="72500" x2="48239" y2="72500"/>
                        <a14:foregroundMark x1="48428" y1="71500" x2="48428" y2="71500"/>
                        <a14:foregroundMark x1="48491" y1="68750" x2="48491" y2="68750"/>
                        <a14:foregroundMark x1="49119" y1="72500" x2="49119" y2="72500"/>
                        <a14:foregroundMark x1="49434" y1="74000" x2="49497" y2="75000"/>
                        <a14:foregroundMark x1="49245" y1="73250" x2="49245" y2="73250"/>
                        <a14:foregroundMark x1="48931" y1="73000" x2="48868" y2="74000"/>
                        <a14:foregroundMark x1="48176" y1="72250" x2="47862" y2="71250"/>
                        <a14:foregroundMark x1="47736" y1="69000" x2="47987" y2="65750"/>
                        <a14:foregroundMark x1="48050" y1="62500" x2="48050" y2="62500"/>
                        <a14:foregroundMark x1="48428" y1="61500" x2="48931" y2="64750"/>
                        <a14:foregroundMark x1="49245" y1="65000" x2="49497" y2="65750"/>
                        <a14:foregroundMark x1="49874" y1="64500" x2="50063" y2="65250"/>
                        <a14:foregroundMark x1="49748" y1="65000" x2="49748" y2="65000"/>
                        <a14:foregroundMark x1="49686" y1="65000" x2="49497" y2="64250"/>
                        <a14:foregroundMark x1="48616" y1="61750" x2="48491" y2="61000"/>
                        <a14:foregroundMark x1="48365" y1="59000" x2="48365" y2="56500"/>
                        <a14:foregroundMark x1="48176" y1="55250" x2="48239" y2="54000"/>
                        <a14:foregroundMark x1="48616" y1="57250" x2="48616" y2="59000"/>
                        <a14:foregroundMark x1="48239" y1="56750" x2="48428" y2="57250"/>
                        <a14:foregroundMark x1="48239" y1="54250" x2="48239" y2="54250"/>
                        <a14:foregroundMark x1="48050" y1="49000" x2="48050" y2="46750"/>
                        <a14:foregroundMark x1="48050" y1="44500" x2="48050" y2="44500"/>
                        <a14:foregroundMark x1="48239" y1="44000" x2="48239" y2="44000"/>
                        <a14:foregroundMark x1="48428" y1="42000" x2="48428" y2="42000"/>
                        <a14:foregroundMark x1="48239" y1="38750" x2="48239" y2="38750"/>
                        <a14:foregroundMark x1="47987" y1="35000" x2="47987" y2="33750"/>
                        <a14:foregroundMark x1="47862" y1="31500" x2="47799" y2="30750"/>
                        <a14:foregroundMark x1="47799" y1="27250" x2="47799" y2="27250"/>
                        <a14:foregroundMark x1="47987" y1="25750" x2="47987" y2="27000"/>
                        <a14:foregroundMark x1="47987" y1="25750" x2="47987" y2="25750"/>
                        <a14:foregroundMark x1="47799" y1="26500" x2="47736" y2="28000"/>
                        <a14:foregroundMark x1="47547" y1="27500" x2="47547" y2="31250"/>
                        <a14:foregroundMark x1="46164" y1="43250" x2="46038" y2="44750"/>
                        <a14:foregroundMark x1="46289" y1="43500" x2="46289" y2="43500"/>
                        <a14:foregroundMark x1="46918" y1="45500" x2="46918" y2="45500"/>
                        <a14:foregroundMark x1="47107" y1="41500" x2="47296" y2="40250"/>
                        <a14:foregroundMark x1="47358" y1="39000" x2="47358" y2="39000"/>
                        <a14:foregroundMark x1="46730" y1="41000" x2="47736" y2="33500"/>
                        <a14:foregroundMark x1="47799" y1="30500" x2="47799" y2="27750"/>
                        <a14:foregroundMark x1="47358" y1="24250" x2="47358" y2="24250"/>
                        <a14:foregroundMark x1="41195" y1="3250" x2="41195" y2="3250"/>
                        <a14:foregroundMark x1="41195" y1="3500" x2="41195" y2="3500"/>
                        <a14:foregroundMark x1="41447" y1="4250" x2="41447" y2="4250"/>
                        <a14:foregroundMark x1="41698" y1="5000" x2="42013" y2="6000"/>
                        <a14:foregroundMark x1="43145" y1="20500" x2="43145" y2="20500"/>
                        <a14:foregroundMark x1="43333" y1="21500" x2="43333" y2="22250"/>
                        <a14:foregroundMark x1="39434" y1="21750" x2="39434" y2="21750"/>
                        <a14:foregroundMark x1="39308" y1="22000" x2="39308" y2="22000"/>
                        <a14:foregroundMark x1="43145" y1="25750" x2="43145" y2="25750"/>
                        <a14:foregroundMark x1="44214" y1="24750" x2="44340" y2="25750"/>
                        <a14:foregroundMark x1="43585" y1="21750" x2="43585" y2="21750"/>
                        <a14:foregroundMark x1="38428" y1="36750" x2="38428" y2="36750"/>
                        <a14:foregroundMark x1="39874" y1="37750" x2="39874" y2="37750"/>
                        <a14:foregroundMark x1="40000" y1="37250" x2="40000" y2="37250"/>
                        <a14:foregroundMark x1="41447" y1="38750" x2="41572" y2="40000"/>
                        <a14:foregroundMark x1="42830" y1="38250" x2="43082" y2="40250"/>
                        <a14:foregroundMark x1="43270" y1="37750" x2="43270" y2="37750"/>
                        <a14:foregroundMark x1="44403" y1="36500" x2="44591" y2="37750"/>
                        <a14:foregroundMark x1="45597" y1="39500" x2="45472" y2="42500"/>
                        <a14:foregroundMark x1="45472" y1="46500" x2="45472" y2="46500"/>
                        <a14:foregroundMark x1="45283" y1="47750" x2="45283" y2="47750"/>
                        <a14:foregroundMark x1="45220" y1="52500" x2="44403" y2="56000"/>
                        <a14:foregroundMark x1="41195" y1="54000" x2="40755" y2="54250"/>
                        <a14:foregroundMark x1="38931" y1="49500" x2="39308" y2="43500"/>
                        <a14:foregroundMark x1="38428" y1="34000" x2="38428" y2="34000"/>
                        <a14:foregroundMark x1="38679" y1="30500" x2="38679" y2="30500"/>
                        <a14:foregroundMark x1="38491" y1="30500" x2="38491" y2="30500"/>
                        <a14:foregroundMark x1="37799" y1="28750" x2="37799" y2="28750"/>
                        <a14:foregroundMark x1="34654" y1="35250" x2="34654" y2="35250"/>
                        <a14:foregroundMark x1="36352" y1="40500" x2="36352" y2="40500"/>
                        <a14:foregroundMark x1="35031" y1="42500" x2="35031" y2="42500"/>
                        <a14:foregroundMark x1="33836" y1="40000" x2="33836" y2="40000"/>
                        <a14:foregroundMark x1="33270" y1="37000" x2="33270" y2="37000"/>
                        <a14:foregroundMark x1="33145" y1="33500" x2="33145" y2="33500"/>
                        <a14:foregroundMark x1="33145" y1="30750" x2="33145" y2="30750"/>
                        <a14:foregroundMark x1="33585" y1="26750" x2="33585" y2="26750"/>
                        <a14:foregroundMark x1="33711" y1="24750" x2="33711" y2="24750"/>
                        <a14:foregroundMark x1="33396" y1="21750" x2="33396" y2="21000"/>
                        <a14:foregroundMark x1="33396" y1="19250" x2="33396" y2="18000"/>
                        <a14:foregroundMark x1="33396" y1="17000" x2="33396" y2="17000"/>
                        <a14:foregroundMark x1="33270" y1="18000" x2="33145" y2="21000"/>
                        <a14:foregroundMark x1="33333" y1="31250" x2="33145" y2="32500"/>
                        <a14:foregroundMark x1="33082" y1="36750" x2="33585" y2="38750"/>
                        <a14:foregroundMark x1="34151" y1="39500" x2="34403" y2="40500"/>
                        <a14:foregroundMark x1="34403" y1="40000" x2="34403" y2="40000"/>
                        <a14:foregroundMark x1="34591" y1="40750" x2="34780" y2="41500"/>
                        <a14:foregroundMark x1="35409" y1="44750" x2="35220" y2="46000"/>
                        <a14:foregroundMark x1="34654" y1="44250" x2="34214" y2="43500"/>
                        <a14:foregroundMark x1="33711" y1="42500" x2="33145" y2="43250"/>
                        <a14:foregroundMark x1="32201" y1="43250" x2="32201" y2="43250"/>
                        <a14:foregroundMark x1="31635" y1="44000" x2="31572" y2="44750"/>
                        <a14:foregroundMark x1="31258" y1="44000" x2="31258" y2="44000"/>
                        <a14:foregroundMark x1="31069" y1="43750" x2="31258" y2="45250"/>
                        <a14:foregroundMark x1="31258" y1="46000" x2="31006" y2="44500"/>
                        <a14:foregroundMark x1="30629" y1="43500" x2="30755" y2="42500"/>
                        <a14:foregroundMark x1="30818" y1="43750" x2="30818" y2="46500"/>
                        <a14:foregroundMark x1="30503" y1="44250" x2="30503" y2="44250"/>
                        <a14:foregroundMark x1="30566" y1="40500" x2="30566" y2="40500"/>
                        <a14:foregroundMark x1="31006" y1="47000" x2="31195" y2="45750"/>
                        <a14:foregroundMark x1="31384" y1="45750" x2="31635" y2="47750"/>
                        <a14:foregroundMark x1="31447" y1="50250" x2="31635" y2="51750"/>
                        <a14:foregroundMark x1="31887" y1="50000" x2="32013" y2="52000"/>
                        <a14:foregroundMark x1="32327" y1="53500" x2="32327" y2="55000"/>
                        <a14:foregroundMark x1="31887" y1="53250" x2="31887" y2="54000"/>
                        <a14:foregroundMark x1="31698" y1="53250" x2="31698" y2="53250"/>
                        <a14:foregroundMark x1="32327" y1="56750" x2="32453" y2="57500"/>
                        <a14:foregroundMark x1="32075" y1="58750" x2="32201" y2="61000"/>
                        <a14:foregroundMark x1="32264" y1="59500" x2="32327" y2="60500"/>
                        <a14:foregroundMark x1="32516" y1="63000" x2="32516" y2="63000"/>
                        <a14:foregroundMark x1="32327" y1="63500" x2="32327" y2="63500"/>
                        <a14:foregroundMark x1="32013" y1="62750" x2="32013" y2="62750"/>
                        <a14:foregroundMark x1="31887" y1="59000" x2="32013" y2="59500"/>
                        <a14:foregroundMark x1="31887" y1="60000" x2="31635" y2="62750"/>
                        <a14:foregroundMark x1="31698" y1="62750" x2="32642" y2="58250"/>
                        <a14:foregroundMark x1="36730" y1="56750" x2="36730" y2="56750"/>
                        <a14:foregroundMark x1="35472" y1="53250" x2="35472" y2="53250"/>
                        <a14:foregroundMark x1="35283" y1="51750" x2="35535" y2="53250"/>
                        <a14:foregroundMark x1="36289" y1="53250" x2="36478" y2="54250"/>
                        <a14:foregroundMark x1="36352" y1="51750" x2="36478" y2="52750"/>
                        <a14:foregroundMark x1="36289" y1="52000" x2="36289" y2="52750"/>
                        <a14:foregroundMark x1="35660" y1="51000" x2="35660" y2="51000"/>
                        <a14:foregroundMark x1="35849" y1="50750" x2="36478" y2="53000"/>
                        <a14:foregroundMark x1="38805" y1="63500" x2="38805" y2="63500"/>
                        <a14:foregroundMark x1="38491" y1="65000" x2="38239" y2="65500"/>
                        <a14:foregroundMark x1="37987" y1="65750" x2="37610" y2="67500"/>
                        <a14:foregroundMark x1="36667" y1="68750" x2="36667" y2="68750"/>
                        <a14:foregroundMark x1="35472" y1="67750" x2="35409" y2="68500"/>
                        <a14:foregroundMark x1="35283" y1="66750" x2="35283" y2="66750"/>
                        <a14:foregroundMark x1="36478" y1="66500" x2="36667" y2="67750"/>
                        <a14:foregroundMark x1="38239" y1="67750" x2="38239" y2="68750"/>
                        <a14:foregroundMark x1="38491" y1="71000" x2="38176" y2="71250"/>
                        <a14:foregroundMark x1="37421" y1="71500" x2="35912" y2="72750"/>
                        <a14:foregroundMark x1="34780" y1="72000" x2="34403" y2="73250"/>
                        <a14:foregroundMark x1="34843" y1="72500" x2="34843" y2="74250"/>
                        <a14:foregroundMark x1="33836" y1="74000" x2="33396" y2="74500"/>
                        <a14:foregroundMark x1="33145" y1="74000" x2="32956" y2="74750"/>
                        <a14:foregroundMark x1="32264" y1="72500" x2="32264" y2="72500"/>
                        <a14:foregroundMark x1="31824" y1="71250" x2="31824" y2="71250"/>
                        <a14:foregroundMark x1="31887" y1="71500" x2="32013" y2="72500"/>
                        <a14:foregroundMark x1="33082" y1="74750" x2="33270" y2="75750"/>
                        <a14:foregroundMark x1="53774" y1="13750" x2="53774" y2="13750"/>
                        <a14:foregroundMark x1="53333" y1="12750" x2="53585" y2="13500"/>
                        <a14:foregroundMark x1="58616" y1="21500" x2="58616" y2="21500"/>
                        <a14:foregroundMark x1="58679" y1="23000" x2="58679" y2="23000"/>
                        <a14:foregroundMark x1="64654" y1="24250" x2="64654" y2="24250"/>
                        <a14:foregroundMark x1="64528" y1="24250" x2="64528" y2="24250"/>
                        <a14:foregroundMark x1="70503" y1="22000" x2="70503" y2="22000"/>
                        <a14:foregroundMark x1="70503" y1="22000" x2="70503" y2="22000"/>
                        <a14:foregroundMark x1="77547" y1="21250" x2="77547" y2="21250"/>
                        <a14:foregroundMark x1="77547" y1="21250" x2="77547" y2="21250"/>
                        <a14:foregroundMark x1="84528" y1="28500" x2="84528" y2="28500"/>
                        <a14:foregroundMark x1="84528" y1="28500" x2="84528" y2="28500"/>
                      </a14:backgroundRemoval>
                    </a14:imgEffect>
                  </a14:imgLayer>
                </a14:imgProps>
              </a:ext>
            </a:extLst>
          </a:blip>
          <a:srcRect l="28052" r="8001"/>
          <a:stretch>
            <a:fillRect/>
          </a:stretch>
        </p:blipFill>
        <p:spPr bwMode="auto">
          <a:xfrm>
            <a:off x="571948" y="5343749"/>
            <a:ext cx="1802822" cy="927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https://im0-tub-ru.yandex.net/i?id=0a5333b66d2a87b4ac0a82fe3b57cb87-l&amp;n=13"/>
          <p:cNvPicPr>
            <a:picLocks noChangeAspect="1" noChangeArrowheads="1"/>
          </p:cNvPicPr>
          <p:nvPr/>
        </p:nvPicPr>
        <p:blipFill>
          <a:blip r:embed="rId6" cstate="print">
            <a:lum bright="-10000" contrast="4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10" b="91513" l="6434" r="93834"/>
                    </a14:imgEffect>
                  </a14:imgLayer>
                </a14:imgProps>
              </a:ext>
            </a:extLst>
          </a:blip>
          <a:srcRect l="7094" t="9764" r="6768" b="9337"/>
          <a:stretch>
            <a:fillRect/>
          </a:stretch>
        </p:blipFill>
        <p:spPr bwMode="auto">
          <a:xfrm>
            <a:off x="7347231" y="477549"/>
            <a:ext cx="1932329" cy="1355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1865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10df01_57701730_ori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544960" y="-1544959"/>
            <a:ext cx="6804589" cy="9894508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95" y="1064827"/>
            <a:ext cx="7709648" cy="5100228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2678551" y="275933"/>
            <a:ext cx="4537405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ПАРК «МАНТЕДОР»</a:t>
            </a:r>
            <a:endParaRPr lang="ru-RU" sz="28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" name="Picture 2" descr="https://im0-tub-ru.yandex.net/i?id=b7ba460c79bf194bead07be6e1301ae1-l&amp;n=13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5597" r="92201">
                        <a14:foregroundMark x1="58616" y1="63750" x2="58616" y2="63750"/>
                        <a14:foregroundMark x1="55849" y1="67000" x2="55849" y2="67000"/>
                        <a14:foregroundMark x1="53585" y1="72000" x2="53585" y2="72000"/>
                        <a14:foregroundMark x1="52893" y1="75750" x2="52893" y2="75750"/>
                        <a14:foregroundMark x1="60755" y1="58250" x2="60755" y2="58250"/>
                        <a14:foregroundMark x1="63145" y1="53500" x2="63145" y2="53500"/>
                        <a14:foregroundMark x1="66730" y1="47500" x2="66918" y2="48500"/>
                        <a14:foregroundMark x1="67799" y1="49000" x2="68176" y2="50250"/>
                        <a14:foregroundMark x1="69748" y1="51500" x2="70063" y2="52750"/>
                        <a14:foregroundMark x1="72956" y1="51500" x2="73145" y2="52500"/>
                        <a14:foregroundMark x1="74843" y1="53000" x2="74969" y2="53750"/>
                        <a14:foregroundMark x1="76101" y1="53250" x2="76226" y2="54750"/>
                        <a14:foregroundMark x1="77925" y1="51000" x2="77925" y2="51000"/>
                        <a14:foregroundMark x1="74591" y1="58000" x2="74591" y2="58000"/>
                        <a14:foregroundMark x1="73459" y1="56250" x2="72013" y2="54250"/>
                        <a14:foregroundMark x1="71132" y1="52500" x2="69245" y2="50750"/>
                        <a14:foregroundMark x1="66855" y1="50500" x2="66352" y2="50500"/>
                        <a14:foregroundMark x1="65723" y1="50500" x2="65723" y2="50500"/>
                        <a14:foregroundMark x1="64969" y1="51000" x2="64969" y2="51000"/>
                        <a14:foregroundMark x1="63522" y1="54250" x2="63522" y2="54250"/>
                        <a14:foregroundMark x1="63145" y1="54750" x2="62704" y2="56000"/>
                        <a14:foregroundMark x1="62264" y1="55500" x2="61824" y2="56750"/>
                        <a14:foregroundMark x1="61132" y1="56500" x2="60818" y2="57250"/>
                        <a14:foregroundMark x1="60377" y1="57000" x2="59497" y2="59250"/>
                        <a14:foregroundMark x1="59119" y1="58500" x2="58491" y2="60000"/>
                        <a14:foregroundMark x1="57987" y1="58750" x2="57987" y2="58750"/>
                        <a14:foregroundMark x1="58050" y1="56750" x2="58050" y2="56750"/>
                        <a14:foregroundMark x1="57170" y1="59000" x2="57107" y2="60250"/>
                        <a14:foregroundMark x1="56541" y1="61000" x2="55849" y2="63500"/>
                        <a14:foregroundMark x1="55220" y1="63750" x2="54780" y2="66000"/>
                        <a14:foregroundMark x1="54214" y1="67000" x2="54025" y2="68750"/>
                        <a14:foregroundMark x1="53899" y1="68500" x2="53522" y2="70500"/>
                        <a14:foregroundMark x1="53270" y1="70000" x2="53082" y2="71250"/>
                        <a14:foregroundMark x1="52830" y1="71000" x2="52453" y2="72250"/>
                        <a14:foregroundMark x1="52264" y1="72500" x2="51824" y2="75000"/>
                        <a14:foregroundMark x1="51572" y1="74500" x2="51447" y2="75750"/>
                        <a14:foregroundMark x1="51258" y1="75500" x2="51006" y2="77500"/>
                        <a14:foregroundMark x1="50818" y1="78250" x2="50629" y2="80000"/>
                        <a14:foregroundMark x1="50377" y1="80500" x2="50189" y2="81500"/>
                        <a14:foregroundMark x1="50063" y1="81250" x2="49937" y2="83500"/>
                        <a14:foregroundMark x1="49560" y1="84500" x2="48931" y2="87250"/>
                        <a14:foregroundMark x1="48868" y1="86500" x2="48868" y2="87500"/>
                        <a14:foregroundMark x1="48805" y1="87500" x2="48491" y2="90000"/>
                        <a14:foregroundMark x1="48239" y1="89750" x2="47736" y2="92250"/>
                        <a14:foregroundMark x1="47610" y1="91500" x2="47358" y2="93500"/>
                        <a14:foregroundMark x1="47107" y1="93500" x2="46918" y2="94500"/>
                        <a14:foregroundMark x1="46667" y1="93250" x2="46667" y2="93250"/>
                        <a14:foregroundMark x1="47799" y1="88500" x2="47736" y2="87750"/>
                        <a14:foregroundMark x1="46541" y1="82250" x2="46541" y2="82250"/>
                        <a14:foregroundMark x1="47107" y1="81500" x2="47107" y2="81500"/>
                        <a14:foregroundMark x1="47736" y1="78500" x2="47736" y2="78500"/>
                        <a14:foregroundMark x1="47987" y1="75250" x2="47987" y2="75250"/>
                        <a14:foregroundMark x1="48239" y1="72500" x2="48239" y2="72500"/>
                        <a14:foregroundMark x1="48428" y1="71500" x2="48428" y2="71500"/>
                        <a14:foregroundMark x1="48491" y1="68750" x2="48491" y2="68750"/>
                        <a14:foregroundMark x1="49119" y1="72500" x2="49119" y2="72500"/>
                        <a14:foregroundMark x1="49434" y1="74000" x2="49497" y2="75000"/>
                        <a14:foregroundMark x1="49245" y1="73250" x2="49245" y2="73250"/>
                        <a14:foregroundMark x1="48931" y1="73000" x2="48868" y2="74000"/>
                        <a14:foregroundMark x1="48176" y1="72250" x2="47862" y2="71250"/>
                        <a14:foregroundMark x1="47736" y1="69000" x2="47987" y2="65750"/>
                        <a14:foregroundMark x1="48050" y1="62500" x2="48050" y2="62500"/>
                        <a14:foregroundMark x1="48428" y1="61500" x2="48931" y2="64750"/>
                        <a14:foregroundMark x1="49245" y1="65000" x2="49497" y2="65750"/>
                        <a14:foregroundMark x1="49874" y1="64500" x2="50063" y2="65250"/>
                        <a14:foregroundMark x1="49748" y1="65000" x2="49748" y2="65000"/>
                        <a14:foregroundMark x1="49686" y1="65000" x2="49497" y2="64250"/>
                        <a14:foregroundMark x1="48616" y1="61750" x2="48491" y2="61000"/>
                        <a14:foregroundMark x1="48365" y1="59000" x2="48365" y2="56500"/>
                        <a14:foregroundMark x1="48176" y1="55250" x2="48239" y2="54000"/>
                        <a14:foregroundMark x1="48616" y1="57250" x2="48616" y2="59000"/>
                        <a14:foregroundMark x1="48239" y1="56750" x2="48428" y2="57250"/>
                        <a14:foregroundMark x1="48239" y1="54250" x2="48239" y2="54250"/>
                        <a14:foregroundMark x1="48050" y1="49000" x2="48050" y2="46750"/>
                        <a14:foregroundMark x1="48050" y1="44500" x2="48050" y2="44500"/>
                        <a14:foregroundMark x1="48239" y1="44000" x2="48239" y2="44000"/>
                        <a14:foregroundMark x1="48428" y1="42000" x2="48428" y2="42000"/>
                        <a14:foregroundMark x1="48239" y1="38750" x2="48239" y2="38750"/>
                        <a14:foregroundMark x1="47987" y1="35000" x2="47987" y2="33750"/>
                        <a14:foregroundMark x1="47862" y1="31500" x2="47799" y2="30750"/>
                        <a14:foregroundMark x1="47799" y1="27250" x2="47799" y2="27250"/>
                        <a14:foregroundMark x1="47987" y1="25750" x2="47987" y2="27000"/>
                        <a14:foregroundMark x1="47987" y1="25750" x2="47987" y2="25750"/>
                        <a14:foregroundMark x1="47799" y1="26500" x2="47736" y2="28000"/>
                        <a14:foregroundMark x1="47547" y1="27500" x2="47547" y2="31250"/>
                        <a14:foregroundMark x1="46164" y1="43250" x2="46038" y2="44750"/>
                        <a14:foregroundMark x1="46289" y1="43500" x2="46289" y2="43500"/>
                        <a14:foregroundMark x1="46918" y1="45500" x2="46918" y2="45500"/>
                        <a14:foregroundMark x1="47107" y1="41500" x2="47296" y2="40250"/>
                        <a14:foregroundMark x1="47358" y1="39000" x2="47358" y2="39000"/>
                        <a14:foregroundMark x1="46730" y1="41000" x2="47736" y2="33500"/>
                        <a14:foregroundMark x1="47799" y1="30500" x2="47799" y2="27750"/>
                        <a14:foregroundMark x1="47358" y1="24250" x2="47358" y2="24250"/>
                        <a14:foregroundMark x1="41195" y1="3250" x2="41195" y2="3250"/>
                        <a14:foregroundMark x1="41195" y1="3500" x2="41195" y2="3500"/>
                        <a14:foregroundMark x1="41447" y1="4250" x2="41447" y2="4250"/>
                        <a14:foregroundMark x1="41698" y1="5000" x2="42013" y2="6000"/>
                        <a14:foregroundMark x1="43145" y1="20500" x2="43145" y2="20500"/>
                        <a14:foregroundMark x1="43333" y1="21500" x2="43333" y2="22250"/>
                        <a14:foregroundMark x1="39434" y1="21750" x2="39434" y2="21750"/>
                        <a14:foregroundMark x1="39308" y1="22000" x2="39308" y2="22000"/>
                        <a14:foregroundMark x1="43145" y1="25750" x2="43145" y2="25750"/>
                        <a14:foregroundMark x1="44214" y1="24750" x2="44340" y2="25750"/>
                        <a14:foregroundMark x1="43585" y1="21750" x2="43585" y2="21750"/>
                        <a14:foregroundMark x1="38428" y1="36750" x2="38428" y2="36750"/>
                        <a14:foregroundMark x1="39874" y1="37750" x2="39874" y2="37750"/>
                        <a14:foregroundMark x1="40000" y1="37250" x2="40000" y2="37250"/>
                        <a14:foregroundMark x1="41447" y1="38750" x2="41572" y2="40000"/>
                        <a14:foregroundMark x1="42830" y1="38250" x2="43082" y2="40250"/>
                        <a14:foregroundMark x1="43270" y1="37750" x2="43270" y2="37750"/>
                        <a14:foregroundMark x1="44403" y1="36500" x2="44591" y2="37750"/>
                        <a14:foregroundMark x1="45597" y1="39500" x2="45472" y2="42500"/>
                        <a14:foregroundMark x1="45472" y1="46500" x2="45472" y2="46500"/>
                        <a14:foregroundMark x1="45283" y1="47750" x2="45283" y2="47750"/>
                        <a14:foregroundMark x1="45220" y1="52500" x2="44403" y2="56000"/>
                        <a14:foregroundMark x1="41195" y1="54000" x2="40755" y2="54250"/>
                        <a14:foregroundMark x1="38931" y1="49500" x2="39308" y2="43500"/>
                        <a14:foregroundMark x1="38428" y1="34000" x2="38428" y2="34000"/>
                        <a14:foregroundMark x1="38679" y1="30500" x2="38679" y2="30500"/>
                        <a14:foregroundMark x1="38491" y1="30500" x2="38491" y2="30500"/>
                        <a14:foregroundMark x1="37799" y1="28750" x2="37799" y2="28750"/>
                        <a14:foregroundMark x1="34654" y1="35250" x2="34654" y2="35250"/>
                        <a14:foregroundMark x1="36352" y1="40500" x2="36352" y2="40500"/>
                        <a14:foregroundMark x1="35031" y1="42500" x2="35031" y2="42500"/>
                        <a14:foregroundMark x1="33836" y1="40000" x2="33836" y2="40000"/>
                        <a14:foregroundMark x1="33270" y1="37000" x2="33270" y2="37000"/>
                        <a14:foregroundMark x1="33145" y1="33500" x2="33145" y2="33500"/>
                        <a14:foregroundMark x1="33145" y1="30750" x2="33145" y2="30750"/>
                        <a14:foregroundMark x1="33585" y1="26750" x2="33585" y2="26750"/>
                        <a14:foregroundMark x1="33711" y1="24750" x2="33711" y2="24750"/>
                        <a14:foregroundMark x1="33396" y1="21750" x2="33396" y2="21000"/>
                        <a14:foregroundMark x1="33396" y1="19250" x2="33396" y2="18000"/>
                        <a14:foregroundMark x1="33396" y1="17000" x2="33396" y2="17000"/>
                        <a14:foregroundMark x1="33270" y1="18000" x2="33145" y2="21000"/>
                        <a14:foregroundMark x1="33333" y1="31250" x2="33145" y2="32500"/>
                        <a14:foregroundMark x1="33082" y1="36750" x2="33585" y2="38750"/>
                        <a14:foregroundMark x1="34151" y1="39500" x2="34403" y2="40500"/>
                        <a14:foregroundMark x1="34403" y1="40000" x2="34403" y2="40000"/>
                        <a14:foregroundMark x1="34591" y1="40750" x2="34780" y2="41500"/>
                        <a14:foregroundMark x1="35409" y1="44750" x2="35220" y2="46000"/>
                        <a14:foregroundMark x1="34654" y1="44250" x2="34214" y2="43500"/>
                        <a14:foregroundMark x1="33711" y1="42500" x2="33145" y2="43250"/>
                        <a14:foregroundMark x1="32201" y1="43250" x2="32201" y2="43250"/>
                        <a14:foregroundMark x1="31635" y1="44000" x2="31572" y2="44750"/>
                        <a14:foregroundMark x1="31258" y1="44000" x2="31258" y2="44000"/>
                        <a14:foregroundMark x1="31069" y1="43750" x2="31258" y2="45250"/>
                        <a14:foregroundMark x1="31258" y1="46000" x2="31006" y2="44500"/>
                        <a14:foregroundMark x1="30629" y1="43500" x2="30755" y2="42500"/>
                        <a14:foregroundMark x1="30818" y1="43750" x2="30818" y2="46500"/>
                        <a14:foregroundMark x1="30503" y1="44250" x2="30503" y2="44250"/>
                        <a14:foregroundMark x1="30566" y1="40500" x2="30566" y2="40500"/>
                        <a14:foregroundMark x1="31006" y1="47000" x2="31195" y2="45750"/>
                        <a14:foregroundMark x1="31384" y1="45750" x2="31635" y2="47750"/>
                        <a14:foregroundMark x1="31447" y1="50250" x2="31635" y2="51750"/>
                        <a14:foregroundMark x1="31887" y1="50000" x2="32013" y2="52000"/>
                        <a14:foregroundMark x1="32327" y1="53500" x2="32327" y2="55000"/>
                        <a14:foregroundMark x1="31887" y1="53250" x2="31887" y2="54000"/>
                        <a14:foregroundMark x1="31698" y1="53250" x2="31698" y2="53250"/>
                        <a14:foregroundMark x1="32327" y1="56750" x2="32453" y2="57500"/>
                        <a14:foregroundMark x1="32075" y1="58750" x2="32201" y2="61000"/>
                        <a14:foregroundMark x1="32264" y1="59500" x2="32327" y2="60500"/>
                        <a14:foregroundMark x1="32516" y1="63000" x2="32516" y2="63000"/>
                        <a14:foregroundMark x1="32327" y1="63500" x2="32327" y2="63500"/>
                        <a14:foregroundMark x1="32013" y1="62750" x2="32013" y2="62750"/>
                        <a14:foregroundMark x1="31887" y1="59000" x2="32013" y2="59500"/>
                        <a14:foregroundMark x1="31887" y1="60000" x2="31635" y2="62750"/>
                        <a14:foregroundMark x1="31698" y1="62750" x2="32642" y2="58250"/>
                        <a14:foregroundMark x1="36730" y1="56750" x2="36730" y2="56750"/>
                        <a14:foregroundMark x1="35472" y1="53250" x2="35472" y2="53250"/>
                        <a14:foregroundMark x1="35283" y1="51750" x2="35535" y2="53250"/>
                        <a14:foregroundMark x1="36289" y1="53250" x2="36478" y2="54250"/>
                        <a14:foregroundMark x1="36352" y1="51750" x2="36478" y2="52750"/>
                        <a14:foregroundMark x1="36289" y1="52000" x2="36289" y2="52750"/>
                        <a14:foregroundMark x1="35660" y1="51000" x2="35660" y2="51000"/>
                        <a14:foregroundMark x1="35849" y1="50750" x2="36478" y2="53000"/>
                        <a14:foregroundMark x1="38805" y1="63500" x2="38805" y2="63500"/>
                        <a14:foregroundMark x1="38491" y1="65000" x2="38239" y2="65500"/>
                        <a14:foregroundMark x1="37987" y1="65750" x2="37610" y2="67500"/>
                        <a14:foregroundMark x1="36667" y1="68750" x2="36667" y2="68750"/>
                        <a14:foregroundMark x1="35472" y1="67750" x2="35409" y2="68500"/>
                        <a14:foregroundMark x1="35283" y1="66750" x2="35283" y2="66750"/>
                        <a14:foregroundMark x1="36478" y1="66500" x2="36667" y2="67750"/>
                        <a14:foregroundMark x1="38239" y1="67750" x2="38239" y2="68750"/>
                        <a14:foregroundMark x1="38491" y1="71000" x2="38176" y2="71250"/>
                        <a14:foregroundMark x1="37421" y1="71500" x2="35912" y2="72750"/>
                        <a14:foregroundMark x1="34780" y1="72000" x2="34403" y2="73250"/>
                        <a14:foregroundMark x1="34843" y1="72500" x2="34843" y2="74250"/>
                        <a14:foregroundMark x1="33836" y1="74000" x2="33396" y2="74500"/>
                        <a14:foregroundMark x1="33145" y1="74000" x2="32956" y2="74750"/>
                        <a14:foregroundMark x1="32264" y1="72500" x2="32264" y2="72500"/>
                        <a14:foregroundMark x1="31824" y1="71250" x2="31824" y2="71250"/>
                        <a14:foregroundMark x1="31887" y1="71500" x2="32013" y2="72500"/>
                        <a14:foregroundMark x1="33082" y1="74750" x2="33270" y2="75750"/>
                        <a14:foregroundMark x1="53774" y1="13750" x2="53774" y2="13750"/>
                        <a14:foregroundMark x1="53333" y1="12750" x2="53585" y2="13500"/>
                        <a14:foregroundMark x1="58616" y1="21500" x2="58616" y2="21500"/>
                        <a14:foregroundMark x1="58679" y1="23000" x2="58679" y2="23000"/>
                        <a14:foregroundMark x1="64654" y1="24250" x2="64654" y2="24250"/>
                        <a14:foregroundMark x1="64528" y1="24250" x2="64528" y2="24250"/>
                        <a14:foregroundMark x1="70503" y1="22000" x2="70503" y2="22000"/>
                        <a14:foregroundMark x1="70503" y1="22000" x2="70503" y2="22000"/>
                        <a14:foregroundMark x1="77547" y1="21250" x2="77547" y2="21250"/>
                        <a14:foregroundMark x1="77547" y1="21250" x2="77547" y2="21250"/>
                        <a14:foregroundMark x1="84528" y1="28500" x2="84528" y2="28500"/>
                        <a14:foregroundMark x1="84528" y1="28500" x2="84528" y2="28500"/>
                      </a14:backgroundRemoval>
                    </a14:imgEffect>
                  </a14:imgLayer>
                </a14:imgProps>
              </a:ext>
            </a:extLst>
          </a:blip>
          <a:srcRect l="28052" r="8001"/>
          <a:stretch>
            <a:fillRect/>
          </a:stretch>
        </p:blipFill>
        <p:spPr bwMode="auto">
          <a:xfrm>
            <a:off x="571948" y="5343749"/>
            <a:ext cx="1802822" cy="927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https://im0-tub-ru.yandex.net/i?id=0a5333b66d2a87b4ac0a82fe3b57cb87-l&amp;n=13"/>
          <p:cNvPicPr>
            <a:picLocks noChangeAspect="1" noChangeArrowheads="1"/>
          </p:cNvPicPr>
          <p:nvPr/>
        </p:nvPicPr>
        <p:blipFill>
          <a:blip r:embed="rId6" cstate="print">
            <a:lum bright="-10000" contrast="4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10" b="91513" l="6434" r="93834"/>
                    </a14:imgEffect>
                  </a14:imgLayer>
                </a14:imgProps>
              </a:ext>
            </a:extLst>
          </a:blip>
          <a:srcRect l="7094" t="9764" r="6768" b="9337"/>
          <a:stretch>
            <a:fillRect/>
          </a:stretch>
        </p:blipFill>
        <p:spPr bwMode="auto">
          <a:xfrm>
            <a:off x="7347231" y="477549"/>
            <a:ext cx="1932329" cy="1355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6099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_10df01_57701730_ori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544960" y="-1544959"/>
            <a:ext cx="6804589" cy="9894508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87" y="1322364"/>
            <a:ext cx="7458635" cy="4934173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362635" y="407964"/>
            <a:ext cx="6974541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ЦЕРКОВЬ ИОАННА ПРЕДТЕЧИ (КЕРЧИ)</a:t>
            </a:r>
            <a:endParaRPr lang="ru-RU" sz="28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" name="Picture 2" descr="https://im0-tub-ru.yandex.net/i?id=b7ba460c79bf194bead07be6e1301ae1-l&amp;n=13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5597" r="92201">
                        <a14:foregroundMark x1="58616" y1="63750" x2="58616" y2="63750"/>
                        <a14:foregroundMark x1="55849" y1="67000" x2="55849" y2="67000"/>
                        <a14:foregroundMark x1="53585" y1="72000" x2="53585" y2="72000"/>
                        <a14:foregroundMark x1="52893" y1="75750" x2="52893" y2="75750"/>
                        <a14:foregroundMark x1="60755" y1="58250" x2="60755" y2="58250"/>
                        <a14:foregroundMark x1="63145" y1="53500" x2="63145" y2="53500"/>
                        <a14:foregroundMark x1="66730" y1="47500" x2="66918" y2="48500"/>
                        <a14:foregroundMark x1="67799" y1="49000" x2="68176" y2="50250"/>
                        <a14:foregroundMark x1="69748" y1="51500" x2="70063" y2="52750"/>
                        <a14:foregroundMark x1="72956" y1="51500" x2="73145" y2="52500"/>
                        <a14:foregroundMark x1="74843" y1="53000" x2="74969" y2="53750"/>
                        <a14:foregroundMark x1="76101" y1="53250" x2="76226" y2="54750"/>
                        <a14:foregroundMark x1="77925" y1="51000" x2="77925" y2="51000"/>
                        <a14:foregroundMark x1="74591" y1="58000" x2="74591" y2="58000"/>
                        <a14:foregroundMark x1="73459" y1="56250" x2="72013" y2="54250"/>
                        <a14:foregroundMark x1="71132" y1="52500" x2="69245" y2="50750"/>
                        <a14:foregroundMark x1="66855" y1="50500" x2="66352" y2="50500"/>
                        <a14:foregroundMark x1="65723" y1="50500" x2="65723" y2="50500"/>
                        <a14:foregroundMark x1="64969" y1="51000" x2="64969" y2="51000"/>
                        <a14:foregroundMark x1="63522" y1="54250" x2="63522" y2="54250"/>
                        <a14:foregroundMark x1="63145" y1="54750" x2="62704" y2="56000"/>
                        <a14:foregroundMark x1="62264" y1="55500" x2="61824" y2="56750"/>
                        <a14:foregroundMark x1="61132" y1="56500" x2="60818" y2="57250"/>
                        <a14:foregroundMark x1="60377" y1="57000" x2="59497" y2="59250"/>
                        <a14:foregroundMark x1="59119" y1="58500" x2="58491" y2="60000"/>
                        <a14:foregroundMark x1="57987" y1="58750" x2="57987" y2="58750"/>
                        <a14:foregroundMark x1="58050" y1="56750" x2="58050" y2="56750"/>
                        <a14:foregroundMark x1="57170" y1="59000" x2="57107" y2="60250"/>
                        <a14:foregroundMark x1="56541" y1="61000" x2="55849" y2="63500"/>
                        <a14:foregroundMark x1="55220" y1="63750" x2="54780" y2="66000"/>
                        <a14:foregroundMark x1="54214" y1="67000" x2="54025" y2="68750"/>
                        <a14:foregroundMark x1="53899" y1="68500" x2="53522" y2="70500"/>
                        <a14:foregroundMark x1="53270" y1="70000" x2="53082" y2="71250"/>
                        <a14:foregroundMark x1="52830" y1="71000" x2="52453" y2="72250"/>
                        <a14:foregroundMark x1="52264" y1="72500" x2="51824" y2="75000"/>
                        <a14:foregroundMark x1="51572" y1="74500" x2="51447" y2="75750"/>
                        <a14:foregroundMark x1="51258" y1="75500" x2="51006" y2="77500"/>
                        <a14:foregroundMark x1="50818" y1="78250" x2="50629" y2="80000"/>
                        <a14:foregroundMark x1="50377" y1="80500" x2="50189" y2="81500"/>
                        <a14:foregroundMark x1="50063" y1="81250" x2="49937" y2="83500"/>
                        <a14:foregroundMark x1="49560" y1="84500" x2="48931" y2="87250"/>
                        <a14:foregroundMark x1="48868" y1="86500" x2="48868" y2="87500"/>
                        <a14:foregroundMark x1="48805" y1="87500" x2="48491" y2="90000"/>
                        <a14:foregroundMark x1="48239" y1="89750" x2="47736" y2="92250"/>
                        <a14:foregroundMark x1="47610" y1="91500" x2="47358" y2="93500"/>
                        <a14:foregroundMark x1="47107" y1="93500" x2="46918" y2="94500"/>
                        <a14:foregroundMark x1="46667" y1="93250" x2="46667" y2="93250"/>
                        <a14:foregroundMark x1="47799" y1="88500" x2="47736" y2="87750"/>
                        <a14:foregroundMark x1="46541" y1="82250" x2="46541" y2="82250"/>
                        <a14:foregroundMark x1="47107" y1="81500" x2="47107" y2="81500"/>
                        <a14:foregroundMark x1="47736" y1="78500" x2="47736" y2="78500"/>
                        <a14:foregroundMark x1="47987" y1="75250" x2="47987" y2="75250"/>
                        <a14:foregroundMark x1="48239" y1="72500" x2="48239" y2="72500"/>
                        <a14:foregroundMark x1="48428" y1="71500" x2="48428" y2="71500"/>
                        <a14:foregroundMark x1="48491" y1="68750" x2="48491" y2="68750"/>
                        <a14:foregroundMark x1="49119" y1="72500" x2="49119" y2="72500"/>
                        <a14:foregroundMark x1="49434" y1="74000" x2="49497" y2="75000"/>
                        <a14:foregroundMark x1="49245" y1="73250" x2="49245" y2="73250"/>
                        <a14:foregroundMark x1="48931" y1="73000" x2="48868" y2="74000"/>
                        <a14:foregroundMark x1="48176" y1="72250" x2="47862" y2="71250"/>
                        <a14:foregroundMark x1="47736" y1="69000" x2="47987" y2="65750"/>
                        <a14:foregroundMark x1="48050" y1="62500" x2="48050" y2="62500"/>
                        <a14:foregroundMark x1="48428" y1="61500" x2="48931" y2="64750"/>
                        <a14:foregroundMark x1="49245" y1="65000" x2="49497" y2="65750"/>
                        <a14:foregroundMark x1="49874" y1="64500" x2="50063" y2="65250"/>
                        <a14:foregroundMark x1="49748" y1="65000" x2="49748" y2="65000"/>
                        <a14:foregroundMark x1="49686" y1="65000" x2="49497" y2="64250"/>
                        <a14:foregroundMark x1="48616" y1="61750" x2="48491" y2="61000"/>
                        <a14:foregroundMark x1="48365" y1="59000" x2="48365" y2="56500"/>
                        <a14:foregroundMark x1="48176" y1="55250" x2="48239" y2="54000"/>
                        <a14:foregroundMark x1="48616" y1="57250" x2="48616" y2="59000"/>
                        <a14:foregroundMark x1="48239" y1="56750" x2="48428" y2="57250"/>
                        <a14:foregroundMark x1="48239" y1="54250" x2="48239" y2="54250"/>
                        <a14:foregroundMark x1="48050" y1="49000" x2="48050" y2="46750"/>
                        <a14:foregroundMark x1="48050" y1="44500" x2="48050" y2="44500"/>
                        <a14:foregroundMark x1="48239" y1="44000" x2="48239" y2="44000"/>
                        <a14:foregroundMark x1="48428" y1="42000" x2="48428" y2="42000"/>
                        <a14:foregroundMark x1="48239" y1="38750" x2="48239" y2="38750"/>
                        <a14:foregroundMark x1="47987" y1="35000" x2="47987" y2="33750"/>
                        <a14:foregroundMark x1="47862" y1="31500" x2="47799" y2="30750"/>
                        <a14:foregroundMark x1="47799" y1="27250" x2="47799" y2="27250"/>
                        <a14:foregroundMark x1="47987" y1="25750" x2="47987" y2="27000"/>
                        <a14:foregroundMark x1="47987" y1="25750" x2="47987" y2="25750"/>
                        <a14:foregroundMark x1="47799" y1="26500" x2="47736" y2="28000"/>
                        <a14:foregroundMark x1="47547" y1="27500" x2="47547" y2="31250"/>
                        <a14:foregroundMark x1="46164" y1="43250" x2="46038" y2="44750"/>
                        <a14:foregroundMark x1="46289" y1="43500" x2="46289" y2="43500"/>
                        <a14:foregroundMark x1="46918" y1="45500" x2="46918" y2="45500"/>
                        <a14:foregroundMark x1="47107" y1="41500" x2="47296" y2="40250"/>
                        <a14:foregroundMark x1="47358" y1="39000" x2="47358" y2="39000"/>
                        <a14:foregroundMark x1="46730" y1="41000" x2="47736" y2="33500"/>
                        <a14:foregroundMark x1="47799" y1="30500" x2="47799" y2="27750"/>
                        <a14:foregroundMark x1="47358" y1="24250" x2="47358" y2="24250"/>
                        <a14:foregroundMark x1="41195" y1="3250" x2="41195" y2="3250"/>
                        <a14:foregroundMark x1="41195" y1="3500" x2="41195" y2="3500"/>
                        <a14:foregroundMark x1="41447" y1="4250" x2="41447" y2="4250"/>
                        <a14:foregroundMark x1="41698" y1="5000" x2="42013" y2="6000"/>
                        <a14:foregroundMark x1="43145" y1="20500" x2="43145" y2="20500"/>
                        <a14:foregroundMark x1="43333" y1="21500" x2="43333" y2="22250"/>
                        <a14:foregroundMark x1="39434" y1="21750" x2="39434" y2="21750"/>
                        <a14:foregroundMark x1="39308" y1="22000" x2="39308" y2="22000"/>
                        <a14:foregroundMark x1="43145" y1="25750" x2="43145" y2="25750"/>
                        <a14:foregroundMark x1="44214" y1="24750" x2="44340" y2="25750"/>
                        <a14:foregroundMark x1="43585" y1="21750" x2="43585" y2="21750"/>
                        <a14:foregroundMark x1="38428" y1="36750" x2="38428" y2="36750"/>
                        <a14:foregroundMark x1="39874" y1="37750" x2="39874" y2="37750"/>
                        <a14:foregroundMark x1="40000" y1="37250" x2="40000" y2="37250"/>
                        <a14:foregroundMark x1="41447" y1="38750" x2="41572" y2="40000"/>
                        <a14:foregroundMark x1="42830" y1="38250" x2="43082" y2="40250"/>
                        <a14:foregroundMark x1="43270" y1="37750" x2="43270" y2="37750"/>
                        <a14:foregroundMark x1="44403" y1="36500" x2="44591" y2="37750"/>
                        <a14:foregroundMark x1="45597" y1="39500" x2="45472" y2="42500"/>
                        <a14:foregroundMark x1="45472" y1="46500" x2="45472" y2="46500"/>
                        <a14:foregroundMark x1="45283" y1="47750" x2="45283" y2="47750"/>
                        <a14:foregroundMark x1="45220" y1="52500" x2="44403" y2="56000"/>
                        <a14:foregroundMark x1="41195" y1="54000" x2="40755" y2="54250"/>
                        <a14:foregroundMark x1="38931" y1="49500" x2="39308" y2="43500"/>
                        <a14:foregroundMark x1="38428" y1="34000" x2="38428" y2="34000"/>
                        <a14:foregroundMark x1="38679" y1="30500" x2="38679" y2="30500"/>
                        <a14:foregroundMark x1="38491" y1="30500" x2="38491" y2="30500"/>
                        <a14:foregroundMark x1="37799" y1="28750" x2="37799" y2="28750"/>
                        <a14:foregroundMark x1="34654" y1="35250" x2="34654" y2="35250"/>
                        <a14:foregroundMark x1="36352" y1="40500" x2="36352" y2="40500"/>
                        <a14:foregroundMark x1="35031" y1="42500" x2="35031" y2="42500"/>
                        <a14:foregroundMark x1="33836" y1="40000" x2="33836" y2="40000"/>
                        <a14:foregroundMark x1="33270" y1="37000" x2="33270" y2="37000"/>
                        <a14:foregroundMark x1="33145" y1="33500" x2="33145" y2="33500"/>
                        <a14:foregroundMark x1="33145" y1="30750" x2="33145" y2="30750"/>
                        <a14:foregroundMark x1="33585" y1="26750" x2="33585" y2="26750"/>
                        <a14:foregroundMark x1="33711" y1="24750" x2="33711" y2="24750"/>
                        <a14:foregroundMark x1="33396" y1="21750" x2="33396" y2="21000"/>
                        <a14:foregroundMark x1="33396" y1="19250" x2="33396" y2="18000"/>
                        <a14:foregroundMark x1="33396" y1="17000" x2="33396" y2="17000"/>
                        <a14:foregroundMark x1="33270" y1="18000" x2="33145" y2="21000"/>
                        <a14:foregroundMark x1="33333" y1="31250" x2="33145" y2="32500"/>
                        <a14:foregroundMark x1="33082" y1="36750" x2="33585" y2="38750"/>
                        <a14:foregroundMark x1="34151" y1="39500" x2="34403" y2="40500"/>
                        <a14:foregroundMark x1="34403" y1="40000" x2="34403" y2="40000"/>
                        <a14:foregroundMark x1="34591" y1="40750" x2="34780" y2="41500"/>
                        <a14:foregroundMark x1="35409" y1="44750" x2="35220" y2="46000"/>
                        <a14:foregroundMark x1="34654" y1="44250" x2="34214" y2="43500"/>
                        <a14:foregroundMark x1="33711" y1="42500" x2="33145" y2="43250"/>
                        <a14:foregroundMark x1="32201" y1="43250" x2="32201" y2="43250"/>
                        <a14:foregroundMark x1="31635" y1="44000" x2="31572" y2="44750"/>
                        <a14:foregroundMark x1="31258" y1="44000" x2="31258" y2="44000"/>
                        <a14:foregroundMark x1="31069" y1="43750" x2="31258" y2="45250"/>
                        <a14:foregroundMark x1="31258" y1="46000" x2="31006" y2="44500"/>
                        <a14:foregroundMark x1="30629" y1="43500" x2="30755" y2="42500"/>
                        <a14:foregroundMark x1="30818" y1="43750" x2="30818" y2="46500"/>
                        <a14:foregroundMark x1="30503" y1="44250" x2="30503" y2="44250"/>
                        <a14:foregroundMark x1="30566" y1="40500" x2="30566" y2="40500"/>
                        <a14:foregroundMark x1="31006" y1="47000" x2="31195" y2="45750"/>
                        <a14:foregroundMark x1="31384" y1="45750" x2="31635" y2="47750"/>
                        <a14:foregroundMark x1="31447" y1="50250" x2="31635" y2="51750"/>
                        <a14:foregroundMark x1="31887" y1="50000" x2="32013" y2="52000"/>
                        <a14:foregroundMark x1="32327" y1="53500" x2="32327" y2="55000"/>
                        <a14:foregroundMark x1="31887" y1="53250" x2="31887" y2="54000"/>
                        <a14:foregroundMark x1="31698" y1="53250" x2="31698" y2="53250"/>
                        <a14:foregroundMark x1="32327" y1="56750" x2="32453" y2="57500"/>
                        <a14:foregroundMark x1="32075" y1="58750" x2="32201" y2="61000"/>
                        <a14:foregroundMark x1="32264" y1="59500" x2="32327" y2="60500"/>
                        <a14:foregroundMark x1="32516" y1="63000" x2="32516" y2="63000"/>
                        <a14:foregroundMark x1="32327" y1="63500" x2="32327" y2="63500"/>
                        <a14:foregroundMark x1="32013" y1="62750" x2="32013" y2="62750"/>
                        <a14:foregroundMark x1="31887" y1="59000" x2="32013" y2="59500"/>
                        <a14:foregroundMark x1="31887" y1="60000" x2="31635" y2="62750"/>
                        <a14:foregroundMark x1="31698" y1="62750" x2="32642" y2="58250"/>
                        <a14:foregroundMark x1="36730" y1="56750" x2="36730" y2="56750"/>
                        <a14:foregroundMark x1="35472" y1="53250" x2="35472" y2="53250"/>
                        <a14:foregroundMark x1="35283" y1="51750" x2="35535" y2="53250"/>
                        <a14:foregroundMark x1="36289" y1="53250" x2="36478" y2="54250"/>
                        <a14:foregroundMark x1="36352" y1="51750" x2="36478" y2="52750"/>
                        <a14:foregroundMark x1="36289" y1="52000" x2="36289" y2="52750"/>
                        <a14:foregroundMark x1="35660" y1="51000" x2="35660" y2="51000"/>
                        <a14:foregroundMark x1="35849" y1="50750" x2="36478" y2="53000"/>
                        <a14:foregroundMark x1="38805" y1="63500" x2="38805" y2="63500"/>
                        <a14:foregroundMark x1="38491" y1="65000" x2="38239" y2="65500"/>
                        <a14:foregroundMark x1="37987" y1="65750" x2="37610" y2="67500"/>
                        <a14:foregroundMark x1="36667" y1="68750" x2="36667" y2="68750"/>
                        <a14:foregroundMark x1="35472" y1="67750" x2="35409" y2="68500"/>
                        <a14:foregroundMark x1="35283" y1="66750" x2="35283" y2="66750"/>
                        <a14:foregroundMark x1="36478" y1="66500" x2="36667" y2="67750"/>
                        <a14:foregroundMark x1="38239" y1="67750" x2="38239" y2="68750"/>
                        <a14:foregroundMark x1="38491" y1="71000" x2="38176" y2="71250"/>
                        <a14:foregroundMark x1="37421" y1="71500" x2="35912" y2="72750"/>
                        <a14:foregroundMark x1="34780" y1="72000" x2="34403" y2="73250"/>
                        <a14:foregroundMark x1="34843" y1="72500" x2="34843" y2="74250"/>
                        <a14:foregroundMark x1="33836" y1="74000" x2="33396" y2="74500"/>
                        <a14:foregroundMark x1="33145" y1="74000" x2="32956" y2="74750"/>
                        <a14:foregroundMark x1="32264" y1="72500" x2="32264" y2="72500"/>
                        <a14:foregroundMark x1="31824" y1="71250" x2="31824" y2="71250"/>
                        <a14:foregroundMark x1="31887" y1="71500" x2="32013" y2="72500"/>
                        <a14:foregroundMark x1="33082" y1="74750" x2="33270" y2="75750"/>
                        <a14:foregroundMark x1="53774" y1="13750" x2="53774" y2="13750"/>
                        <a14:foregroundMark x1="53333" y1="12750" x2="53585" y2="13500"/>
                        <a14:foregroundMark x1="58616" y1="21500" x2="58616" y2="21500"/>
                        <a14:foregroundMark x1="58679" y1="23000" x2="58679" y2="23000"/>
                        <a14:foregroundMark x1="64654" y1="24250" x2="64654" y2="24250"/>
                        <a14:foregroundMark x1="64528" y1="24250" x2="64528" y2="24250"/>
                        <a14:foregroundMark x1="70503" y1="22000" x2="70503" y2="22000"/>
                        <a14:foregroundMark x1="70503" y1="22000" x2="70503" y2="22000"/>
                        <a14:foregroundMark x1="77547" y1="21250" x2="77547" y2="21250"/>
                        <a14:foregroundMark x1="77547" y1="21250" x2="77547" y2="21250"/>
                        <a14:foregroundMark x1="84528" y1="28500" x2="84528" y2="28500"/>
                        <a14:foregroundMark x1="84528" y1="28500" x2="84528" y2="28500"/>
                      </a14:backgroundRemoval>
                    </a14:imgEffect>
                  </a14:imgLayer>
                </a14:imgProps>
              </a:ext>
            </a:extLst>
          </a:blip>
          <a:srcRect l="28052" r="8001"/>
          <a:stretch>
            <a:fillRect/>
          </a:stretch>
        </p:blipFill>
        <p:spPr bwMode="auto">
          <a:xfrm>
            <a:off x="571948" y="5343749"/>
            <a:ext cx="1802822" cy="927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https://im0-tub-ru.yandex.net/i?id=0a5333b66d2a87b4ac0a82fe3b57cb87-l&amp;n=13"/>
          <p:cNvPicPr>
            <a:picLocks noChangeAspect="1" noChangeArrowheads="1"/>
          </p:cNvPicPr>
          <p:nvPr/>
        </p:nvPicPr>
        <p:blipFill>
          <a:blip r:embed="rId6" cstate="print">
            <a:lum bright="-10000" contrast="4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10" b="91513" l="6434" r="93834"/>
                    </a14:imgEffect>
                  </a14:imgLayer>
                </a14:imgProps>
              </a:ext>
            </a:extLst>
          </a:blip>
          <a:srcRect l="7094" t="9764" r="6768" b="9337"/>
          <a:stretch>
            <a:fillRect/>
          </a:stretch>
        </p:blipFill>
        <p:spPr bwMode="auto">
          <a:xfrm>
            <a:off x="7347231" y="477549"/>
            <a:ext cx="1932329" cy="1355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005517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32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32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232</TotalTime>
  <Words>165</Words>
  <Application>Microsoft Office PowerPoint</Application>
  <PresentationFormat>Лист A4 (210x297 мм)</PresentationFormat>
  <Paragraphs>27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34" baseType="lpstr">
      <vt:lpstr>Arial</vt:lpstr>
      <vt:lpstr>Arial Black</vt:lpstr>
      <vt:lpstr>Calibri</vt:lpstr>
      <vt:lpstr>Calibri Light</vt:lpstr>
      <vt:lpstr>Franklin Gothic Demi Cond</vt:lpstr>
      <vt:lpstr>Times New Roman</vt:lpstr>
      <vt:lpstr>Тема Office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123</dc:creator>
  <cp:lastModifiedBy>123</cp:lastModifiedBy>
  <cp:revision>23</cp:revision>
  <dcterms:created xsi:type="dcterms:W3CDTF">2024-03-17T12:02:32Z</dcterms:created>
  <dcterms:modified xsi:type="dcterms:W3CDTF">2024-03-17T16:25:09Z</dcterms:modified>
</cp:coreProperties>
</file>