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68" r:id="rId5"/>
    <p:sldId id="258" r:id="rId6"/>
    <p:sldId id="259" r:id="rId7"/>
    <p:sldId id="260" r:id="rId8"/>
    <p:sldId id="262" r:id="rId9"/>
    <p:sldId id="263" r:id="rId10"/>
    <p:sldId id="269" r:id="rId11"/>
    <p:sldId id="270" r:id="rId12"/>
    <p:sldId id="264" r:id="rId13"/>
    <p:sldId id="265" r:id="rId14"/>
    <p:sldId id="266" r:id="rId15"/>
    <p:sldId id="267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3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5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9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59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9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8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0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23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0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0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24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53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44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8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7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8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3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5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7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2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5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D8798-16CE-4BBC-BBF0-09A07F14B2A9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8077-2628-4446-B007-E9FC02E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27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0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1999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263" y="2782388"/>
            <a:ext cx="5839097" cy="3592286"/>
          </a:xfrm>
        </p:spPr>
        <p:txBody>
          <a:bodyPr>
            <a:noAutofit/>
          </a:bodyPr>
          <a:lstStyle/>
          <a:p>
            <a:r>
              <a:rPr lang="ru-RU" sz="6600" b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ОГЭ-2024 </a:t>
            </a:r>
            <a:r>
              <a:rPr lang="ru-RU" sz="66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ru-RU" sz="66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6600" b="1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по </a:t>
            </a:r>
            <a:r>
              <a:rPr lang="ru-RU" sz="6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tang" pitchFamily="18" charset="-127"/>
                <a:ea typeface="Batang" pitchFamily="18" charset="-127"/>
              </a:rPr>
              <a:t>химии, практическая часть</a:t>
            </a:r>
            <a:endParaRPr lang="ru-RU" sz="6600" dirty="0"/>
          </a:p>
        </p:txBody>
      </p:sp>
      <p:pic>
        <p:nvPicPr>
          <p:cNvPr id="5" name="Рисунок 4" descr="471_labor-floydworx.png"/>
          <p:cNvPicPr>
            <a:picLocks noChangeAspect="1"/>
          </p:cNvPicPr>
          <p:nvPr/>
        </p:nvPicPr>
        <p:blipFill>
          <a:blip r:embed="rId3" cstate="print"/>
          <a:srcRect l="3031" t="11869" r="2651" b="22475"/>
          <a:stretch>
            <a:fillRect/>
          </a:stretch>
        </p:blipFill>
        <p:spPr>
          <a:xfrm>
            <a:off x="7828136" y="4933360"/>
            <a:ext cx="3215149" cy="167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84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44982" y="365127"/>
            <a:ext cx="7410405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1 балл </a:t>
            </a:r>
            <a:r>
              <a:rPr lang="ru-RU" b="1" dirty="0" smtClean="0">
                <a:solidFill>
                  <a:srgbClr val="7030A0"/>
                </a:solidFill>
              </a:rPr>
              <a:t>ставится за смешивание веществ в соответствии с пунктами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3168" y="5238205"/>
            <a:ext cx="11668831" cy="9514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Если правила отбора и смешивания веществ были нарушены при проведении эксперимента то ставится </a:t>
            </a:r>
            <a:r>
              <a:rPr lang="ru-RU" sz="4000" b="1" dirty="0" smtClean="0">
                <a:solidFill>
                  <a:srgbClr val="7030A0"/>
                </a:solidFill>
              </a:rPr>
              <a:t>0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68" y="1541417"/>
            <a:ext cx="11581157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68433" y="1841863"/>
            <a:ext cx="98232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Максимальный балл за выполнение задания 24 – 2 балла.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Выполнение или невыполнение участником задания 23 не влияет на оценивание выполнения задания 24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dirty="0" smtClean="0"/>
              <a:t>Результаты оценивания выполнения задания 24 вносятся в отдельную ведомость и не доводятся до сведения участника ОГЭ в день экзамена.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15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7" y="156755"/>
            <a:ext cx="12041940" cy="6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1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0503" y="274320"/>
            <a:ext cx="9575074" cy="679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 время оценивания задания № 24 эксперты заполняют форму ППЭ-04-02-Х «Ведомость оценивания лабораторной работы в аудитории» в соответствии с критериями оценивания, указанными в ней. Специалист по химии/эксперт имеет право вмешаться в работу участника экзамена при выполнении им экспериментального задания только в случае нарушения участником техники безопасности, обнаружения неисправности оборудования или других нештатных ситуаций. В случае если участник досрочно завершил экзамен и не приступил к выполнению задания № 24 – эксперты должны вписать символ «Х» в форму ППЭ-04-02-Х «Ведомость оценивания лабораторной работы в аудитории» и соответствующие поля для экспертов в бланке ответов № 1 на этапе переноса выставленных баллов из ведомости в бланки ответов № 1.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579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5017" y="104638"/>
            <a:ext cx="453281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</a:rPr>
              <a:t>После завершения экзамена и после того, как все участники покинут аудиторию, эксперты должны осуществить перенос выставленных за задание № 24 баллов, в бланки ответов № 1 в соответствующее поле. После переноса баллов эксперты передают бланки ответов № 1 ответственному организатору в аудитории для последующей упаковки.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1" y="104638"/>
            <a:ext cx="7391945" cy="65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873" y="2220686"/>
            <a:ext cx="992307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4927" y="365127"/>
            <a:ext cx="10337074" cy="1325563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800080"/>
                </a:solidFill>
              </a:rPr>
              <a:t>Практическая часть по ОГЭ химии</a:t>
            </a:r>
            <a:endParaRPr lang="ru-RU" sz="5400" b="1" i="1" dirty="0">
              <a:solidFill>
                <a:srgbClr val="80008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5109" y="1345474"/>
            <a:ext cx="104110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За 3 дня до даты экзамена будет направлена информация о номерах и составах комплектов. В соответствии с полученной информацией специалист по химии/эксперт готовит лотки с комплектами оборудования. В одном лотке должны находиться один комплект оборудования и один (из 8) комплект реактивов. Для каждого дня проведения экзамена комплекты оборудования готовятся исходя из количества участников – в каждую аудиторию проведения экзамена с обычным принципом рассадки будет распределяться по 15 человек.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132" y="4180344"/>
            <a:ext cx="11861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</a:rPr>
              <a:t>Не позднее чем за день до даты проведения экзамена специалист по обеспечению лабораторных работ по химии совместно с руководителем ППЭ: ‒ проверяют готовность аудитории к проведению экзамена: соблюдение условий безопасного труда, наличие необходимого количества лотков с комплектами реактивов и оборудования;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подготавливают </a:t>
            </a:r>
            <a:r>
              <a:rPr lang="ru-RU" sz="2400" dirty="0" smtClean="0">
                <a:solidFill>
                  <a:prstClr val="black"/>
                </a:solidFill>
              </a:rPr>
              <a:t>инструкцию </a:t>
            </a:r>
            <a:r>
              <a:rPr lang="ru-RU" sz="2400" dirty="0">
                <a:solidFill>
                  <a:prstClr val="black"/>
                </a:solidFill>
              </a:rPr>
              <a:t>по технике безопасности при обращении с лабораторным оборудованием и реактивами в печатном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36636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07" t="3214" r="-320" b="-3214"/>
          <a:stretch/>
        </p:blipFill>
        <p:spPr>
          <a:xfrm>
            <a:off x="156754" y="180702"/>
            <a:ext cx="11900263" cy="679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44936" y="897859"/>
            <a:ext cx="5225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09.00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местному времени работники ППЭ организовывают прием Согласий, подтверждающего отсутствие медицинских противопоказаний, связанных с использованием химических веществ, перечисленных в типовом перечне минимального набора реактивов, необходимого для проведения химического эксперимента.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43" y="897859"/>
            <a:ext cx="5049654" cy="55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9509" y="1027908"/>
            <a:ext cx="94313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Не ранее 9:50 перед началом выполнения заданий экзаменационной работы организатор в аудитории проводит инструктаж участников экзамена по технике безопасности при обращении с лабораторным оборудованием и реактивами. После проведения инструктажа специалист по химии/эксперт подходит к каждому присутствующему участнику и дает ему расписаться в форме «Ведомость проведения инструктажа по технике безопасности».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95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30" y="193493"/>
            <a:ext cx="11790038" cy="65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71154"/>
            <a:ext cx="9906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 выполнению задания 24 не допускаются участники экзамена, не прошедшие инструктаж по технике безопасности. Для опоздавших участников повторно инструктаж не проводится. В этом случае участник самостоятельно знакомится с инструкцией по технике безопасности при выполнении химического эксперимента, которая находится у него на рабочем месте. После окончания ознакомления опоздавшего участника с инструкцией специалисту по химии/эксперту необходимо подойти и дать участнику расписаться в форме «Ведомость проведения инструктажа по технике безопасности». На экзамене в каждой аудитории присутствуют два эксперта предметной комиссии, осуществляющих оценивание выполнения задания 24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45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29" y="914401"/>
            <a:ext cx="90003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Оценивание выполнения задания 24 осуществляется непосредственно при выполнении участником экзамена задания в аудитории двумя членами предметной комиссии (экспертами), наблюдающими за выполнением лабораторных опытов, независимо друг от друга. Во время оценивания задания № 24 эксперты не допускают информирования участников, организаторов и других лиц о выставляемых баллах, а также, исключают какое-либо взаимодействие между собой и с любыми другими лицами по вопросу оценивания работы участника (жесты, мимика, вербальные оценочные суждения)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32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3383" y="365127"/>
            <a:ext cx="9618617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1 балл ставится за отбор вещества в соответствии с пунктами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3" y="1690691"/>
            <a:ext cx="9862457" cy="501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639</Words>
  <Application>Microsoft Office PowerPoint</Application>
  <PresentationFormat>Широкоэкранный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Batang</vt:lpstr>
      <vt:lpstr>Calibri</vt:lpstr>
      <vt:lpstr>Calibri Light</vt:lpstr>
      <vt:lpstr>Times New Roman</vt:lpstr>
      <vt:lpstr>Wingdings</vt:lpstr>
      <vt:lpstr>Тема Office</vt:lpstr>
      <vt:lpstr>1_Тема Office</vt:lpstr>
      <vt:lpstr>ОГЭ-2024  по химии, практическая часть</vt:lpstr>
      <vt:lpstr>Практическая часть по ОГЭ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балл ставится за отбор вещества в соответствии с пунктами</vt:lpstr>
      <vt:lpstr>1 балл ставится за смешивание веществ в соответствии с пунктами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ОГЭ-2023  по химии, практическая часть</dc:title>
  <dc:creator>Elena</dc:creator>
  <cp:lastModifiedBy>Elena</cp:lastModifiedBy>
  <cp:revision>11</cp:revision>
  <dcterms:created xsi:type="dcterms:W3CDTF">2023-03-27T13:03:23Z</dcterms:created>
  <dcterms:modified xsi:type="dcterms:W3CDTF">2024-05-13T14:47:20Z</dcterms:modified>
</cp:coreProperties>
</file>