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</p:sldMasterIdLst>
  <p:sldIdLst>
    <p:sldId id="265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DD7D6-ABE9-418C-908A-31535C3F25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CF3F9-5383-48B2-B15E-FA37451311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61670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5B8D8-FB69-4B75-AB96-0A2E89F1E0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4CF05-789B-4709-81FD-7BCFF34387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80586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01A11-3E8F-4DE9-80C2-C7DC203E9D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4F11E-9BB8-4829-9092-F545689B7F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95171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DD7D6-ABE9-418C-908A-31535C3F25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CF3F9-5383-48B2-B15E-FA37451311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00591"/>
      </p:ext>
    </p:extLst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57935-88C8-4768-9E8D-8AFB313468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B684B-D255-48BD-9A08-34F268C693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89692"/>
      </p:ext>
    </p:extLst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3543E-B6FF-42E3-9AC8-FAE26837DA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4C17-B471-46A1-9919-42084AF46D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50474"/>
      </p:ext>
    </p:extLst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CB9B-671F-4DAB-88D5-F2B1846467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3515-3A3D-4F18-8C50-24F2B7FEFA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95196"/>
      </p:ext>
    </p:extLst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396D2-5D10-4E0C-AE7E-71A6531A2E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12D48-4856-44BA-B0EF-1B890DA978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698"/>
      </p:ext>
    </p:extLst>
  </p:cSld>
  <p:clrMapOvr>
    <a:masterClrMapping/>
  </p:clrMapOvr>
  <p:transition spd="slow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9AABE-8B7F-4CA4-837D-A645CD2EE6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E801-D599-406F-89D9-8CF3BD2700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99095"/>
      </p:ext>
    </p:extLst>
  </p:cSld>
  <p:clrMapOvr>
    <a:masterClrMapping/>
  </p:clrMapOvr>
  <p:transition spd="slow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026E6-58E5-4DA9-A25E-8894AB975D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C4D3E-13FE-472F-A778-E9099AAA18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94361"/>
      </p:ext>
    </p:extLst>
  </p:cSld>
  <p:clrMapOvr>
    <a:masterClrMapping/>
  </p:clrMapOvr>
  <p:transition spd="slow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3A3B5-640B-41F3-927A-AFBB1CE69F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CAB1-581A-47AA-9070-AB380FA868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34079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57935-88C8-4768-9E8D-8AFB313468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B684B-D255-48BD-9A08-34F268C693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67260"/>
      </p:ext>
    </p:extLst>
  </p:cSld>
  <p:clrMapOvr>
    <a:masterClrMapping/>
  </p:clrMapOvr>
  <p:transition spd="slow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05A91-7E7A-4505-B899-383DA3BD90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46E4E-567A-4290-BCF4-9B81A50AD2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13740"/>
      </p:ext>
    </p:extLst>
  </p:cSld>
  <p:clrMapOvr>
    <a:masterClrMapping/>
  </p:clrMapOvr>
  <p:transition spd="slow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5B8D8-FB69-4B75-AB96-0A2E89F1E0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4CF05-789B-4709-81FD-7BCFF34387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86307"/>
      </p:ext>
    </p:extLst>
  </p:cSld>
  <p:clrMapOvr>
    <a:masterClrMapping/>
  </p:clrMapOvr>
  <p:transition spd="slow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01A11-3E8F-4DE9-80C2-C7DC203E9D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4F11E-9BB8-4829-9092-F545689B7F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40923"/>
      </p:ext>
    </p:extLst>
  </p:cSld>
  <p:clrMapOvr>
    <a:masterClrMapping/>
  </p:clrMapOvr>
  <p:transition spd="slow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DD7D6-ABE9-418C-908A-31535C3F25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CF3F9-5383-48B2-B15E-FA37451311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81798"/>
      </p:ext>
    </p:extLst>
  </p:cSld>
  <p:clrMapOvr>
    <a:masterClrMapping/>
  </p:clrMapOvr>
  <p:transition spd="slow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57935-88C8-4768-9E8D-8AFB313468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B684B-D255-48BD-9A08-34F268C693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81214"/>
      </p:ext>
    </p:extLst>
  </p:cSld>
  <p:clrMapOvr>
    <a:masterClrMapping/>
  </p:clrMapOvr>
  <p:transition spd="slow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3543E-B6FF-42E3-9AC8-FAE26837DA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4C17-B471-46A1-9919-42084AF46D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93931"/>
      </p:ext>
    </p:extLst>
  </p:cSld>
  <p:clrMapOvr>
    <a:masterClrMapping/>
  </p:clrMapOvr>
  <p:transition spd="slow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CB9B-671F-4DAB-88D5-F2B1846467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3515-3A3D-4F18-8C50-24F2B7FEFA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89587"/>
      </p:ext>
    </p:extLst>
  </p:cSld>
  <p:clrMapOvr>
    <a:masterClrMapping/>
  </p:clrMapOvr>
  <p:transition spd="slow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396D2-5D10-4E0C-AE7E-71A6531A2E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12D48-4856-44BA-B0EF-1B890DA978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40527"/>
      </p:ext>
    </p:extLst>
  </p:cSld>
  <p:clrMapOvr>
    <a:masterClrMapping/>
  </p:clrMapOvr>
  <p:transition spd="slow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9AABE-8B7F-4CA4-837D-A645CD2EE6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E801-D599-406F-89D9-8CF3BD2700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12289"/>
      </p:ext>
    </p:extLst>
  </p:cSld>
  <p:clrMapOvr>
    <a:masterClrMapping/>
  </p:clrMapOvr>
  <p:transition spd="slow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026E6-58E5-4DA9-A25E-8894AB975D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C4D3E-13FE-472F-A778-E9099AAA18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60366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3543E-B6FF-42E3-9AC8-FAE26837DA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4C17-B471-46A1-9919-42084AF46D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13649"/>
      </p:ext>
    </p:extLst>
  </p:cSld>
  <p:clrMapOvr>
    <a:masterClrMapping/>
  </p:clrMapOvr>
  <p:transition spd="slow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3A3B5-640B-41F3-927A-AFBB1CE69F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CAB1-581A-47AA-9070-AB380FA868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24731"/>
      </p:ext>
    </p:extLst>
  </p:cSld>
  <p:clrMapOvr>
    <a:masterClrMapping/>
  </p:clrMapOvr>
  <p:transition spd="slow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05A91-7E7A-4505-B899-383DA3BD90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46E4E-567A-4290-BCF4-9B81A50AD2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54172"/>
      </p:ext>
    </p:extLst>
  </p:cSld>
  <p:clrMapOvr>
    <a:masterClrMapping/>
  </p:clrMapOvr>
  <p:transition spd="slow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5B8D8-FB69-4B75-AB96-0A2E89F1E0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4CF05-789B-4709-81FD-7BCFF34387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75586"/>
      </p:ext>
    </p:extLst>
  </p:cSld>
  <p:clrMapOvr>
    <a:masterClrMapping/>
  </p:clrMapOvr>
  <p:transition spd="slow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01A11-3E8F-4DE9-80C2-C7DC203E9D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4F11E-9BB8-4829-9092-F545689B7F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70387"/>
      </p:ext>
    </p:extLst>
  </p:cSld>
  <p:clrMapOvr>
    <a:masterClrMapping/>
  </p:clrMapOvr>
  <p:transition spd="slow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DD7D6-ABE9-418C-908A-31535C3F25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CF3F9-5383-48B2-B15E-FA37451311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88759"/>
      </p:ext>
    </p:extLst>
  </p:cSld>
  <p:clrMapOvr>
    <a:masterClrMapping/>
  </p:clrMapOvr>
  <p:transition spd="slow"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57935-88C8-4768-9E8D-8AFB313468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B684B-D255-48BD-9A08-34F268C693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838900"/>
      </p:ext>
    </p:extLst>
  </p:cSld>
  <p:clrMapOvr>
    <a:masterClrMapping/>
  </p:clrMapOvr>
  <p:transition spd="slow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3543E-B6FF-42E3-9AC8-FAE26837DA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4C17-B471-46A1-9919-42084AF46D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539098"/>
      </p:ext>
    </p:extLst>
  </p:cSld>
  <p:clrMapOvr>
    <a:masterClrMapping/>
  </p:clrMapOvr>
  <p:transition spd="slow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CB9B-671F-4DAB-88D5-F2B1846467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3515-3A3D-4F18-8C50-24F2B7FEFA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69070"/>
      </p:ext>
    </p:extLst>
  </p:cSld>
  <p:clrMapOvr>
    <a:masterClrMapping/>
  </p:clrMapOvr>
  <p:transition spd="slow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396D2-5D10-4E0C-AE7E-71A6531A2E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12D48-4856-44BA-B0EF-1B890DA978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24947"/>
      </p:ext>
    </p:extLst>
  </p:cSld>
  <p:clrMapOvr>
    <a:masterClrMapping/>
  </p:clrMapOvr>
  <p:transition spd="slow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9AABE-8B7F-4CA4-837D-A645CD2EE6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E801-D599-406F-89D9-8CF3BD2700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55337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CB9B-671F-4DAB-88D5-F2B1846467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3515-3A3D-4F18-8C50-24F2B7FEFA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44778"/>
      </p:ext>
    </p:extLst>
  </p:cSld>
  <p:clrMapOvr>
    <a:masterClrMapping/>
  </p:clrMapOvr>
  <p:transition spd="slow">
    <p:split orient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026E6-58E5-4DA9-A25E-8894AB975D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C4D3E-13FE-472F-A778-E9099AAA18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47777"/>
      </p:ext>
    </p:extLst>
  </p:cSld>
  <p:clrMapOvr>
    <a:masterClrMapping/>
  </p:clrMapOvr>
  <p:transition spd="slow"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3A3B5-640B-41F3-927A-AFBB1CE69F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CAB1-581A-47AA-9070-AB380FA868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420"/>
      </p:ext>
    </p:extLst>
  </p:cSld>
  <p:clrMapOvr>
    <a:masterClrMapping/>
  </p:clrMapOvr>
  <p:transition spd="slow"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05A91-7E7A-4505-B899-383DA3BD90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46E4E-567A-4290-BCF4-9B81A50AD2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90430"/>
      </p:ext>
    </p:extLst>
  </p:cSld>
  <p:clrMapOvr>
    <a:masterClrMapping/>
  </p:clrMapOvr>
  <p:transition spd="slow"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5B8D8-FB69-4B75-AB96-0A2E89F1E0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4CF05-789B-4709-81FD-7BCFF34387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8997"/>
      </p:ext>
    </p:extLst>
  </p:cSld>
  <p:clrMapOvr>
    <a:masterClrMapping/>
  </p:clrMapOvr>
  <p:transition spd="slow"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01A11-3E8F-4DE9-80C2-C7DC203E9D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4F11E-9BB8-4829-9092-F545689B7F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32206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396D2-5D10-4E0C-AE7E-71A6531A2E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12D48-4856-44BA-B0EF-1B890DA978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44116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9AABE-8B7F-4CA4-837D-A645CD2EE6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E801-D599-406F-89D9-8CF3BD2700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2866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026E6-58E5-4DA9-A25E-8894AB975D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C4D3E-13FE-472F-A778-E9099AAA18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36452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3A3B5-640B-41F3-927A-AFBB1CE69F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CAB1-581A-47AA-9070-AB380FA868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70656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05A91-7E7A-4505-B899-383DA3BD90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46E4E-567A-4290-BCF4-9B81A50AD2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30126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CFEBA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9410DB-C5E0-4B47-B5C8-9B8D58C863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888E7F-A0A8-4ECF-AB1D-914C75E48D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4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CFEBA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9410DB-C5E0-4B47-B5C8-9B8D58C863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888E7F-A0A8-4ECF-AB1D-914C75E48D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3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CFEBA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9410DB-C5E0-4B47-B5C8-9B8D58C863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888E7F-A0A8-4ECF-AB1D-914C75E48D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7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CFEBA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9410DB-C5E0-4B47-B5C8-9B8D58C863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12.03.2016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888E7F-A0A8-4ECF-AB1D-914C75E48D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6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media1.mp3"/><Relationship Id="rId7" Type="http://schemas.openxmlformats.org/officeDocument/2006/relationships/image" Target="../media/image4.jpeg"/><Relationship Id="rId2" Type="http://schemas.microsoft.com/office/2007/relationships/media" Target="../media/media1.mp3"/><Relationship Id="rId1" Type="http://schemas.openxmlformats.org/officeDocument/2006/relationships/video" Target="NULL" TargetMode="Externa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8.png"/><Relationship Id="rId5" Type="http://schemas.openxmlformats.org/officeDocument/2006/relationships/audio" Target="../media/media2.mp3"/><Relationship Id="rId10" Type="http://schemas.openxmlformats.org/officeDocument/2006/relationships/image" Target="../media/image7.jpeg"/><Relationship Id="rId4" Type="http://schemas.microsoft.com/office/2007/relationships/media" Target="../media/media2.mp3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media" Target="../media/media2.mp3"/><Relationship Id="rId7" Type="http://schemas.openxmlformats.org/officeDocument/2006/relationships/image" Target="../media/image1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media" Target="../media/media2.mp3"/><Relationship Id="rId7" Type="http://schemas.openxmlformats.org/officeDocument/2006/relationships/image" Target="../media/image1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title"/>
          </p:nvPr>
        </p:nvSpPr>
        <p:spPr>
          <a:xfrm>
            <a:off x="539750" y="1412875"/>
            <a:ext cx="8229600" cy="1646238"/>
          </a:xfrm>
        </p:spPr>
        <p:txBody>
          <a:bodyPr/>
          <a:lstStyle/>
          <a:p>
            <a:r>
              <a:rPr lang="ru-RU" sz="6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какого дерева листок?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4252913"/>
            <a:ext cx="27495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159250"/>
            <a:ext cx="2957513" cy="25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5888"/>
            <a:ext cx="314007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2781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b="1" smtClean="0"/>
          </a:p>
        </p:txBody>
      </p:sp>
      <p:pic>
        <p:nvPicPr>
          <p:cNvPr id="6" name="Рисунок 5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1" y="4013268"/>
            <a:ext cx="2757487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991" y="4116957"/>
            <a:ext cx="3059112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8"/>
          <p:cNvPicPr>
            <a:picLocks noChangeAspect="1"/>
          </p:cNvPicPr>
          <p:nvPr/>
        </p:nvPicPr>
        <p:blipFill>
          <a:blip r:embed="rId9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091" y="-4192"/>
            <a:ext cx="2663825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03" y="4032027"/>
            <a:ext cx="27527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rejn_ring_-_Nepravilnyj_otvet_1_(iPlayer.fm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86997" y="6181211"/>
            <a:ext cx="609600" cy="609600"/>
          </a:xfrm>
          <a:prstGeom prst="rect">
            <a:avLst/>
          </a:prstGeom>
        </p:spPr>
      </p:pic>
      <p:pic>
        <p:nvPicPr>
          <p:cNvPr id="5" name="brejn_ring_-_Nepravilnyj_otvet_1_(iPlayer.fm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85203" y="6181211"/>
            <a:ext cx="609600" cy="609600"/>
          </a:xfrm>
          <a:prstGeom prst="rect">
            <a:avLst/>
          </a:prstGeom>
        </p:spPr>
      </p:pic>
      <p:pic>
        <p:nvPicPr>
          <p:cNvPr id="8" name="pravil_nyy-otvet-1(mp3tune.net)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363544" y="61747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59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1125 -0.3351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-1675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3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0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0"/>
            <a:ext cx="35020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071938"/>
            <a:ext cx="29559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071938"/>
            <a:ext cx="3175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071938"/>
            <a:ext cx="27146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rejn_ring_-_Nepravilnyj_otvet_1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47900" y="6069157"/>
            <a:ext cx="609600" cy="609600"/>
          </a:xfrm>
          <a:prstGeom prst="rect">
            <a:avLst/>
          </a:prstGeom>
        </p:spPr>
      </p:pic>
      <p:pic>
        <p:nvPicPr>
          <p:cNvPr id="3" name="brejn_ring_-_Nepravilnyj_otvet_1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76056" y="6186055"/>
            <a:ext cx="609600" cy="609600"/>
          </a:xfrm>
          <a:prstGeom prst="rect">
            <a:avLst/>
          </a:prstGeom>
        </p:spPr>
      </p:pic>
      <p:pic>
        <p:nvPicPr>
          <p:cNvPr id="4" name="pravil_nyy-otvet-1(mp3tune.net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08304" y="61860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586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0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0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0.00504 -0.4386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2194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3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0"/>
            <a:ext cx="21431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BE9EA"/>
              </a:clrFrom>
              <a:clrTo>
                <a:srgbClr val="EBE9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071813"/>
            <a:ext cx="2643187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CFBF7"/>
              </a:clrFrom>
              <a:clrTo>
                <a:srgbClr val="FCFB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571875"/>
            <a:ext cx="2427288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AF9F7"/>
              </a:clrFrom>
              <a:clrTo>
                <a:srgbClr val="FAF9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286250"/>
            <a:ext cx="2786062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rejn_ring_-_Nepravilnyj_otvet_1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406066" y="6200775"/>
            <a:ext cx="609600" cy="609600"/>
          </a:xfrm>
          <a:prstGeom prst="rect">
            <a:avLst/>
          </a:prstGeom>
        </p:spPr>
      </p:pic>
      <p:pic>
        <p:nvPicPr>
          <p:cNvPr id="3" name="brejn_ring_-_Nepravilnyj_otvet_1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32448" y="6200775"/>
            <a:ext cx="609600" cy="609600"/>
          </a:xfrm>
          <a:prstGeom prst="rect">
            <a:avLst/>
          </a:prstGeom>
        </p:spPr>
      </p:pic>
      <p:pic>
        <p:nvPicPr>
          <p:cNvPr id="4" name="pravil_nyy-otvet-1(mp3tune.net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43608" y="6221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083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0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0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03316 -0.3555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" y="-1777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3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Экран (4:3)</PresentationFormat>
  <Paragraphs>2</Paragraphs>
  <Slides>4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1_Тема Office</vt:lpstr>
      <vt:lpstr>2_Тема Office</vt:lpstr>
      <vt:lpstr>3_Тема Office</vt:lpstr>
      <vt:lpstr>5_Тема Office</vt:lpstr>
      <vt:lpstr>  С какого дерева листок?</vt:lpstr>
      <vt:lpstr>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какого дерева листок?</dc:title>
  <dc:creator>user</dc:creator>
  <cp:lastModifiedBy>user</cp:lastModifiedBy>
  <cp:revision>8</cp:revision>
  <dcterms:created xsi:type="dcterms:W3CDTF">2016-03-10T05:51:36Z</dcterms:created>
  <dcterms:modified xsi:type="dcterms:W3CDTF">2016-03-12T19:50:36Z</dcterms:modified>
</cp:coreProperties>
</file>