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34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10C30C-7D89-471C-A9C2-DA5F2E8CEA2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6005200-1C30-4D1F-B484-9D3FEE4ACA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276872"/>
            <a:ext cx="3313355" cy="16561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Николай Сладков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149080"/>
            <a:ext cx="3960440" cy="17281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5200" dirty="0" smtClean="0"/>
              <a:t>Весенний гам»</a:t>
            </a:r>
            <a:endParaRPr lang="ru-RU" sz="5200" dirty="0"/>
          </a:p>
        </p:txBody>
      </p:sp>
    </p:spTree>
    <p:extLst>
      <p:ext uri="{BB962C8B-B14F-4D97-AF65-F5344CB8AC3E}">
        <p14:creationId xmlns:p14="http://schemas.microsoft.com/office/powerpoint/2010/main" val="310395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Запишите ответы на вопросы: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013033"/>
          </a:xfrm>
        </p:spPr>
        <p:txBody>
          <a:bodyPr>
            <a:noAutofit/>
          </a:bodyPr>
          <a:lstStyle/>
          <a:p>
            <a:r>
              <a:rPr lang="ru-RU" sz="3200" dirty="0" smtClean="0"/>
              <a:t>1. В каком месяце грянул весенний гром?</a:t>
            </a:r>
          </a:p>
          <a:p>
            <a:r>
              <a:rPr lang="ru-RU" sz="3200" dirty="0" smtClean="0"/>
              <a:t>2. О каких животных идёт речь в тексте?</a:t>
            </a:r>
          </a:p>
          <a:p>
            <a:r>
              <a:rPr lang="ru-RU" sz="3200" dirty="0" smtClean="0"/>
              <a:t>3. О каких растениях пишет автор?</a:t>
            </a:r>
          </a:p>
          <a:p>
            <a:r>
              <a:rPr lang="ru-RU" sz="3200" dirty="0" smtClean="0"/>
              <a:t>4. Как «разговаривает» ручей?</a:t>
            </a:r>
          </a:p>
          <a:p>
            <a:r>
              <a:rPr lang="ru-RU" sz="3200" dirty="0" smtClean="0"/>
              <a:t>5. Найди и выпиши из текста, как после грозы « прыгают» дождевые капли?</a:t>
            </a:r>
          </a:p>
          <a:p>
            <a:r>
              <a:rPr lang="ru-RU" sz="3200" dirty="0" smtClean="0"/>
              <a:t>6. Напиши, как радуются весне прошлогодние листья?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57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Стр. 129 № 3</a:t>
            </a:r>
            <a:endParaRPr lang="ru-RU" sz="5400" dirty="0"/>
          </a:p>
        </p:txBody>
      </p:sp>
      <p:pic>
        <p:nvPicPr>
          <p:cNvPr id="3074" name="Picture 2" descr="C:\Users\Татьяна\Downloads\skola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7"/>
            <a:ext cx="4283968" cy="36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9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Сладков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4.6.44_0,35х0,5 Сладков-1500x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576064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ownloads\d8c415caf80d145fb91422e56ef78c7adb65c14378fa8c1970d51d5b31fdf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1"/>
            <a:ext cx="4320480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4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icrosoft YaHei UI Light" pitchFamily="34" charset="-122"/>
                <a:ea typeface="Microsoft YaHei UI Light" pitchFamily="34" charset="-122"/>
              </a:rPr>
              <a:t>Грянул</a:t>
            </a:r>
            <a:r>
              <a:rPr lang="ru-RU" sz="4400" dirty="0" smtClean="0">
                <a:latin typeface="Microsoft YaHei UI Light" pitchFamily="34" charset="-122"/>
                <a:ea typeface="Microsoft YaHei UI Light" pitchFamily="34" charset="-122"/>
              </a:rPr>
              <a:t> – внезапно загремел (раздался  с силой)</a:t>
            </a:r>
            <a:endParaRPr lang="ru-RU" sz="4400" dirty="0">
              <a:latin typeface="Microsoft YaHei UI Light" pitchFamily="34" charset="-122"/>
              <a:ea typeface="Microsoft YaHei UI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09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350897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Хлынули</a:t>
            </a:r>
            <a:r>
              <a:rPr lang="ru-RU" sz="5400" dirty="0" smtClean="0"/>
              <a:t> – начали литься ( потоками)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667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Бормочут </a:t>
            </a:r>
            <a:r>
              <a:rPr lang="ru-RU" sz="4800" dirty="0" smtClean="0"/>
              <a:t>– говорят очень тихо (непонятно)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776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Бубнит </a:t>
            </a:r>
            <a:r>
              <a:rPr lang="ru-RU" sz="4800" dirty="0" smtClean="0"/>
              <a:t>– ворчит ( несмело выражает протесты)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9415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23652"/>
            <a:ext cx="8964488" cy="350897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Трепетные</a:t>
            </a:r>
            <a:r>
              <a:rPr lang="ru-RU" sz="4800" dirty="0" smtClean="0"/>
              <a:t> – испытывающие волнение (дрожащие)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3221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Блаженно урчат </a:t>
            </a:r>
            <a:r>
              <a:rPr lang="ru-RU" sz="4800" dirty="0" smtClean="0"/>
              <a:t>– счастливо издают негромкие звуки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9342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Скрюченные - </a:t>
            </a:r>
            <a:r>
              <a:rPr lang="ru-RU" sz="4800" dirty="0" smtClean="0"/>
              <a:t>изогнутые</a:t>
            </a:r>
            <a:endParaRPr lang="ru-RU" sz="4800" dirty="0"/>
          </a:p>
        </p:txBody>
      </p:sp>
      <p:pic>
        <p:nvPicPr>
          <p:cNvPr id="2050" name="Picture 2" descr="C:\Users\Татьяна\Downloads\475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46" y="3140968"/>
            <a:ext cx="5291403" cy="3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68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134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Николай Сладков</vt:lpstr>
      <vt:lpstr>Николай Сладков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Запишите ответы на вопросы:</vt:lpstr>
      <vt:lpstr>Домашнее 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Сладков</dc:title>
  <dc:creator>Татьяна</dc:creator>
  <cp:lastModifiedBy>Татьяна</cp:lastModifiedBy>
  <cp:revision>4</cp:revision>
  <dcterms:created xsi:type="dcterms:W3CDTF">2024-04-04T15:31:52Z</dcterms:created>
  <dcterms:modified xsi:type="dcterms:W3CDTF">2024-04-04T16:08:32Z</dcterms:modified>
</cp:coreProperties>
</file>