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4" r:id="rId3"/>
    <p:sldId id="275" r:id="rId4"/>
    <p:sldId id="278" r:id="rId5"/>
    <p:sldId id="257" r:id="rId6"/>
    <p:sldId id="258" r:id="rId7"/>
    <p:sldId id="276" r:id="rId8"/>
    <p:sldId id="261" r:id="rId9"/>
    <p:sldId id="265" r:id="rId10"/>
    <p:sldId id="260" r:id="rId11"/>
    <p:sldId id="271" r:id="rId12"/>
    <p:sldId id="266" r:id="rId13"/>
    <p:sldId id="263" r:id="rId14"/>
    <p:sldId id="277" r:id="rId15"/>
    <p:sldId id="270" r:id="rId16"/>
    <p:sldId id="26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85254D-4D05-444C-ADAD-5217A0EF8913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Music\Relaks-muzyka-Plach-fleyty(muzofon.com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988840"/>
            <a:ext cx="5328591" cy="14662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весна</a:t>
            </a:r>
            <a:endParaRPr lang="ru-RU" sz="5400" b="1" cap="none" spc="50" dirty="0" smtClean="0">
              <a:ln w="11430">
                <a:solidFill>
                  <a:srgbClr val="00B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солнышко 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367760">
            <a:off x="-303617" y="229447"/>
            <a:ext cx="3048000" cy="2286000"/>
          </a:xfrm>
          <a:prstGeom prst="rect">
            <a:avLst/>
          </a:prstGeom>
        </p:spPr>
      </p:pic>
      <p:pic>
        <p:nvPicPr>
          <p:cNvPr id="6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3933056"/>
            <a:ext cx="2625583" cy="2017356"/>
          </a:xfrm>
          <a:prstGeom prst="rect">
            <a:avLst/>
          </a:prstGeom>
          <a:noFill/>
        </p:spPr>
      </p:pic>
      <p:pic>
        <p:nvPicPr>
          <p:cNvPr id="7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26531">
            <a:off x="5148063" y="4581128"/>
            <a:ext cx="1709915" cy="1313806"/>
          </a:xfrm>
          <a:prstGeom prst="rect">
            <a:avLst/>
          </a:prstGeom>
          <a:noFill/>
        </p:spPr>
      </p:pic>
      <p:pic>
        <p:nvPicPr>
          <p:cNvPr id="8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21370">
            <a:off x="1842573" y="4509120"/>
            <a:ext cx="1709915" cy="1313806"/>
          </a:xfrm>
          <a:prstGeom prst="rect">
            <a:avLst/>
          </a:prstGeom>
          <a:noFill/>
        </p:spPr>
      </p:pic>
      <p:pic>
        <p:nvPicPr>
          <p:cNvPr id="13" name="Рисунок 12" descr="94434198_large_53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308304" y="548680"/>
            <a:ext cx="1575163" cy="2177336"/>
          </a:xfrm>
          <a:prstGeom prst="rect">
            <a:avLst/>
          </a:prstGeom>
        </p:spPr>
      </p:pic>
      <p:pic>
        <p:nvPicPr>
          <p:cNvPr id="15" name="Relaks-muzyka-Plach-fleyt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604448" y="234888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692697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              Презентация </a:t>
            </a: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Для детей 1 младшей группы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5877272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Подготовила </a:t>
            </a:r>
            <a:r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Иванова В.В</a:t>
            </a:r>
            <a:r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764704"/>
            <a:ext cx="7056784" cy="5292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86446" y="5143512"/>
            <a:ext cx="3071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Наконец, пришла весна!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Тают белые снега.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Показались нежные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 и там подснежники.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99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79912" y="2834934"/>
            <a:ext cx="4856088" cy="3642066"/>
          </a:xfrm>
          <a:prstGeom prst="rect">
            <a:avLst/>
          </a:prstGeom>
        </p:spPr>
      </p:pic>
      <p:pic>
        <p:nvPicPr>
          <p:cNvPr id="3" name="Рисунок 2" descr="0d0cb2e4e62c909e2f030014b657ecd6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721" y="476672"/>
            <a:ext cx="4384304" cy="3384375"/>
          </a:xfrm>
          <a:prstGeom prst="rect">
            <a:avLst/>
          </a:prstGeom>
        </p:spPr>
      </p:pic>
      <p:pic>
        <p:nvPicPr>
          <p:cNvPr id="5" name="Рисунок 4" descr="солнышко 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859641">
            <a:off x="5774158" y="434240"/>
            <a:ext cx="2299678" cy="22996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4429132"/>
            <a:ext cx="3857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Почки набухают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Ну, давайте же, почки, Выпускайте листочки! Просыпайтесь от сна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Пусть наступит весна!</a:t>
            </a:r>
            <a:r>
              <a:rPr lang="ru-RU" sz="2000" dirty="0" smtClean="0"/>
              <a:t> 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99009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332656"/>
            <a:ext cx="5286096" cy="3528392"/>
          </a:xfrm>
          <a:prstGeom prst="rect">
            <a:avLst/>
          </a:prstGeom>
        </p:spPr>
      </p:pic>
      <p:pic>
        <p:nvPicPr>
          <p:cNvPr id="3" name="Рисунок 2" descr="94434198_large_5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6018" y="3068960"/>
            <a:ext cx="5241687" cy="35627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64344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«Дзинь-дзинь-дзинь", - поют капели.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"Ля-ля-ля", - поет скворец.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Дзинь-ля-ля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 На самом деле: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Наступил зиме конец!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07vesna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4000" y="190500"/>
            <a:ext cx="86360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357166"/>
            <a:ext cx="3960440" cy="1224136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41433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Посмотрите, как красиво!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Дождь цветочный! Вот так диво!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под яблонькой, в саду,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Целый час уже стою.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Ветер веточки качает,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Лепестками осыпает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головы до самых пят...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Мая красочный обряд!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Ярослав\Desktop\весна\858ccd1492299203c4ee0f2aa1cf0f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285992"/>
            <a:ext cx="5357818" cy="4357694"/>
          </a:xfrm>
          <a:prstGeom prst="rect">
            <a:avLst/>
          </a:prstGeom>
          <a:noFill/>
        </p:spPr>
      </p:pic>
      <p:pic>
        <p:nvPicPr>
          <p:cNvPr id="4" name="Picture 2" descr="C:\Users\Ярослав\Desktop\весна\opisanie-landysha-11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786346" cy="3590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5720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Распустился ландыш в мае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самый праздник - в первый день.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Май цветами провожая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Распускается сирень.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628" y="214290"/>
            <a:ext cx="3929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Природа красками ликует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пчёлы радостно гудят...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Вновь май нас батиком балует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плавит сердца рафинад!!!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Ярослав\Desktop\весна\shmel_oduvanchik_opylenie_trava_pole_49662_3840x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7358114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Ярослав\Desktop\весна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642918"/>
            <a:ext cx="8877300" cy="5918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4786322"/>
            <a:ext cx="3143272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Наконец пришла весна.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Ель берёза и сосна,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Сбросив белые пижамы,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Пробудились ото сна.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417" y="2967335"/>
            <a:ext cx="9192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>
                <a:solidFill>
                  <a:srgbClr val="FF0000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0_729ed_de4b0083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47864" y="3501008"/>
            <a:ext cx="2606117" cy="2472553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зрительное восприятие, слуховое и зрительное внимание, мелкую моторику. Активизировать качественный словарь. Обобщить и систематизировать представления детей о характерных признаках весны, научить самостоятельно, находить их, устанавливать связи между сезонными изменениями в природе. Развивать у дошкольников умения воспринимать образ весны через разные жанры искусства: художественный, поэтический, музыкальный. Развитие сосредоточенности. Обучение ясному и точному выражению мыслей. Развитие фантазии. Обогащать словарный запас слов, развивать связную речь. Воспитание бережного отношения к природе. 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3dcb4bea26a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4429132"/>
            <a:ext cx="4386064" cy="221457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Задачи: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Закрепить знания детей о весне, её признаках, особенностях, уметь помнить приметы весны. Развивать у детей образное мышление, восприятие, фантазию, формировать чувство цвета, творчество. Воспитывать любовь к природе, интерес к занятию, продолжать учить работать коллективно. Развитие творческой фантазии, образного мышления. Развитие художественных способностей, эмоциональной отзывчивости на произведения. Формировать у детей навыки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слушательской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культуры. Познакомить детей со старинными обычаями встречи весны. Продолжить учить разгадывать загадки о весне, заучить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 весне. Учить дошкольников передавать настроение с помощью интонации, способствовать развитию выразительности детской речи. Развивать у детей эстетическое восприятие весенний природы.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0"/>
            <a:ext cx="7632848" cy="662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08" y="428604"/>
            <a:ext cx="4214842" cy="1571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Весна</a:t>
            </a:r>
          </a:p>
        </p:txBody>
      </p:sp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42852"/>
            <a:ext cx="4214842" cy="1571636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Март</a:t>
            </a:r>
          </a:p>
        </p:txBody>
      </p:sp>
      <p:pic>
        <p:nvPicPr>
          <p:cNvPr id="1027" name="Picture 3" descr="C:\Users\Ярослав\Desktop\весна\2610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18208"/>
            <a:ext cx="7500990" cy="46302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642918"/>
            <a:ext cx="3571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Март на пятки наступает,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Прогоняя зиму прочь.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Днём снежок немножко тает. Подмораживает ночь.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926437_VESNA.jpg"/>
          <p:cNvPicPr>
            <a:picLocks noChangeAspect="1"/>
          </p:cNvPicPr>
          <p:nvPr/>
        </p:nvPicPr>
        <p:blipFill>
          <a:blip r:embed="rId2" cstate="email"/>
          <a:srcRect r="4019"/>
          <a:stretch>
            <a:fillRect/>
          </a:stretch>
        </p:blipFill>
        <p:spPr>
          <a:xfrm>
            <a:off x="1500166" y="571480"/>
            <a:ext cx="7477576" cy="56918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500063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Месяц март и тает снег,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Ручейки пустились в бег,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гости к нам пришла она,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Красна-девица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весна.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рослав\Desktop\весна\c3c5f15d62ea35fb6bdc8c7d12c4a0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377262" cy="55911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11429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Всю зиму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Белый снег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Белел,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в марте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Взял и почернел.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812043adf015b561d002aa43a88a5e6925bb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857364"/>
            <a:ext cx="7286676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3528392" cy="1200329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Апрель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571480"/>
            <a:ext cx="350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Ах, капель, капель, капель,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Золотая карусель!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 нам в кораблике бумажном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 ручью приплыл Апрель!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186784_R6cWSgy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31840" y="2492896"/>
            <a:ext cx="5749970" cy="3833313"/>
          </a:xfrm>
          <a:prstGeom prst="rect">
            <a:avLst/>
          </a:prstGeom>
        </p:spPr>
      </p:pic>
      <p:pic>
        <p:nvPicPr>
          <p:cNvPr id="3" name="Рисунок 2" descr="0c0a823e16dc04f97a94fe2d3ac83067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3600" y="476672"/>
            <a:ext cx="5189008" cy="36642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0694" y="785794"/>
            <a:ext cx="3143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Ручейки повеселели,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Бодро, радостно журчат.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Ночью шепчут еле-еле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Или вовсе крепко спят.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512</TotalTime>
  <Words>324</Words>
  <Application>Microsoft Office PowerPoint</Application>
  <PresentationFormat>Экран (4:3)</PresentationFormat>
  <Paragraphs>34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1</cp:lastModifiedBy>
  <cp:revision>53</cp:revision>
  <dcterms:created xsi:type="dcterms:W3CDTF">2014-04-01T18:53:35Z</dcterms:created>
  <dcterms:modified xsi:type="dcterms:W3CDTF">2024-03-20T19:21:21Z</dcterms:modified>
</cp:coreProperties>
</file>