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0" r:id="rId4"/>
    <p:sldId id="257" r:id="rId5"/>
    <p:sldId id="258" r:id="rId6"/>
    <p:sldId id="261" r:id="rId7"/>
    <p:sldId id="260" r:id="rId8"/>
    <p:sldId id="262" r:id="rId9"/>
    <p:sldId id="263" r:id="rId10"/>
    <p:sldId id="265" r:id="rId11"/>
    <p:sldId id="266" r:id="rId12"/>
    <p:sldId id="272" r:id="rId13"/>
    <p:sldId id="267" r:id="rId14"/>
    <p:sldId id="273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-28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DFFFC-2FCB-40D1-AF7A-1BA5FA4FC063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D7E51-8400-4EB7-B3E3-4371BD94C4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A3ABE-2334-40AA-B245-680E857E6CB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6881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A125-B15D-47FA-ADBD-476C8D486C39}" type="datetime1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8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C552-0EA3-4FCD-9501-8F34C61EA3A3}" type="datetime1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96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2C54A-6029-4852-BFC1-19D206EB484E}" type="datetime1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33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0C6F1-2EFC-40B0-BC36-3A51C4A0C004}" type="datetime1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02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C9F6-5583-48DA-9F1F-297E163C8C94}" type="datetime1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22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9827-8554-40CC-B7AD-982DFDA9BC44}" type="datetime1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23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4D49E-ED96-4480-BB21-039D298858E3}" type="datetime1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56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BBC31-C516-466B-AA45-CB90B1E30EBC}" type="datetime1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27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A1CE-B1C8-458C-B559-57231D23EE8A}" type="datetime1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146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186E-E97E-4D10-96CE-D1FFDC9A66B4}" type="datetime1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77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D7BC-FA45-4D24-B0AF-B1C7BF3F6B1D}" type="datetime1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09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4B01-CD77-4D33-8D49-466711FB2113}" type="datetime1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CEC38-FA7C-48D9-AC66-DCB57D6E9F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31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hyperlink" Target="http://edufuture.biz/index.php?title=&#1069;&#1083;&#1077;&#1082;&#1090;&#1088;&#1080;&#1095;&#1077;&#1089;&#1082;&#1080;&#1081;_&#1090;&#1086;&#1082;._&#1057;&#1080;&#1083;&#1072;_&#1090;&#1086;&#1082;&#1072;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videouroki.net/video/29-ehlektricheskij-tok-i-ego-ispolzovanie.html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sky-blog.net/tehno/Kak-iz-limona-sdelat-batareyku.ht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065546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56330" y="-54308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85486" y="49955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034" y="1310455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241444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90" y="3177693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034" y="5487037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4045988"/>
            <a:ext cx="12088969" cy="1015663"/>
          </a:xfrm>
          <a:prstGeom prst="rect">
            <a:avLst/>
          </a:prstGeom>
          <a:gradFill>
            <a:gsLst>
              <a:gs pos="84000">
                <a:schemeClr val="accent1">
                  <a:lumMod val="5000"/>
                  <a:lumOff val="95000"/>
                </a:schemeClr>
              </a:gs>
              <a:gs pos="78000">
                <a:srgbClr val="9DC3E6"/>
              </a:gs>
              <a:gs pos="69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</a:t>
            </a:r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EAAC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ре</a:t>
            </a:r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3290" y="4135911"/>
            <a:ext cx="788486" cy="8190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66" y="4135911"/>
            <a:ext cx="788486" cy="8190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380656" y="758423"/>
            <a:ext cx="6540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общеобразовательное учреждение</a:t>
            </a:r>
          </a:p>
          <a:p>
            <a:r>
              <a:rPr lang="ru-RU" dirty="0" smtClean="0"/>
              <a:t>«Средняя общеобразовательная школа № 11»</a:t>
            </a:r>
          </a:p>
          <a:p>
            <a:r>
              <a:rPr lang="ru-RU" dirty="0" smtClean="0"/>
              <a:t>Города Прокопьевска Кемеровской области - Кузбасса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63800" y="2876061"/>
            <a:ext cx="1146875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200" b="1" dirty="0" smtClean="0">
                <a:ln/>
                <a:solidFill>
                  <a:schemeClr val="accent4"/>
                </a:solidFill>
              </a:rPr>
              <a:t>Научно-практическая работа на тему:</a:t>
            </a:r>
            <a:endParaRPr lang="ru-RU" sz="52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46483" y="5069327"/>
            <a:ext cx="8640588" cy="1785104"/>
          </a:xfrm>
          <a:prstGeom prst="rect">
            <a:avLst/>
          </a:prstGeom>
          <a:gradFill>
            <a:gsLst>
              <a:gs pos="84000">
                <a:schemeClr val="accent1">
                  <a:lumMod val="5000"/>
                  <a:lumOff val="95000"/>
                </a:schemeClr>
              </a:gs>
              <a:gs pos="78000">
                <a:srgbClr val="9DC3E6"/>
              </a:gs>
              <a:gs pos="69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1530000" bIns="45720">
            <a:spAutoFit/>
          </a:bodyPr>
          <a:lstStyle/>
          <a:p>
            <a:pPr algn="r"/>
            <a:endParaRPr lang="ru-RU" sz="22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 defTabSz="179388">
              <a:tabLst>
                <a:tab pos="7180263" algn="l"/>
                <a:tab pos="8067675" algn="l"/>
              </a:tabLst>
            </a:pPr>
            <a:r>
              <a:rPr lang="ru-RU" sz="2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Выполнил: Федотов Дмитрий Алексеевич</a:t>
            </a:r>
          </a:p>
          <a:p>
            <a:pPr algn="r">
              <a:tabLst>
                <a:tab pos="8067675" algn="l"/>
              </a:tabLst>
            </a:pPr>
            <a:r>
              <a:rPr lang="ru-RU" sz="2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ученик 4 «А» класса</a:t>
            </a:r>
          </a:p>
          <a:p>
            <a:pPr algn="r">
              <a:tabLst>
                <a:tab pos="8067675" algn="l"/>
              </a:tabLst>
            </a:pPr>
            <a:r>
              <a:rPr lang="ru-RU" sz="2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Руководитель: Извекова Ольга Владимировна</a:t>
            </a:r>
          </a:p>
          <a:p>
            <a:pPr algn="r">
              <a:tabLst>
                <a:tab pos="8067675" algn="l"/>
              </a:tabLst>
            </a:pPr>
            <a:endParaRPr lang="ru-RU" sz="2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0246" y="86802"/>
            <a:ext cx="3901530" cy="271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0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232"/>
            <a:ext cx="1065546" cy="59787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8083" y="1507374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559" y="210440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37" y="2888197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400247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89" y="4711296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4" y="5679432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873"/>
            <a:ext cx="12192000" cy="1015663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2799" y="932703"/>
            <a:ext cx="110349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проводимости светодиода</a:t>
            </a:r>
          </a:p>
          <a:p>
            <a:pPr indent="541338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1338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1338"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Построенная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автоматического уличного фонаря, позволяет продемонстрировать работу светодиода. Светодиод – это полупроводник, который пропускает ток только в одном направлении. В предыдущих схемах светодиод был подключен правильно, поэтому, когда к нему подавалось напряжение, он светился. Давайте посмотрим, что будет, если поменять полярность подключения светодиода (рис.5). Закроем фоторезистор, чтобы на него не попадал свет – светодиод не загорелся. Делаем вывод о том, что секрет работы светодиода – он проводит электрический ток только в одном направлении.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7003" y="6331914"/>
            <a:ext cx="53717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5. Проверка проводимости светодиода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8"/>
          <a:stretch>
            <a:fillRect/>
          </a:stretch>
        </p:blipFill>
        <p:spPr>
          <a:xfrm rot="5400000">
            <a:off x="2871701" y="3078735"/>
            <a:ext cx="2477231" cy="3971365"/>
          </a:xfrm>
          <a:prstGeom prst="rect">
            <a:avLst/>
          </a:prstGeom>
        </p:spPr>
      </p:pic>
      <p:pic>
        <p:nvPicPr>
          <p:cNvPr id="18" name="Рисунок 17" descr="D:\нпк\IMG_20240130_223601_50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54684"/>
            <a:ext cx="4242318" cy="242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725" y="60224"/>
            <a:ext cx="788486" cy="8190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9" y="60924"/>
            <a:ext cx="788486" cy="819008"/>
          </a:xfrm>
          <a:prstGeom prst="rect">
            <a:avLst/>
          </a:prstGeom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7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232"/>
            <a:ext cx="1065546" cy="59787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8083" y="1507374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559" y="210440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37" y="2888197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400247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89" y="4711296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4" y="5679432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873"/>
            <a:ext cx="12192000" cy="1015663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3536" y="908040"/>
            <a:ext cx="110349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работы геркона</a:t>
            </a:r>
          </a:p>
          <a:p>
            <a:pPr indent="538163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8163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8163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8163"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Заменим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схеме ключ на геркон.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Геркон (герметизированный контакт) – это магнитоуправляемый переключатель с пружинными контактами из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ферромагнитного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материала, помещенный в герметизированный стеклянный баллон. Изначально контакты геркона разомкнуты. Чтобы замкнуть контакты и включить нашу цепь, к геркону необходимо поднести магнит. При удалении магнита контакты снова разомкнуться. Таким образом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секрет геркона в том, что включение/выключение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цепи происходит без физического воздействия на контакты (бесконтактно), а с помощью электромагнитного поля (рис.6).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32086" y="6307253"/>
            <a:ext cx="4101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6. Проверка работы геркона</a:t>
            </a:r>
          </a:p>
        </p:txBody>
      </p:sp>
      <p:pic>
        <p:nvPicPr>
          <p:cNvPr id="15" name="Рисунок 14"/>
          <p:cNvPicPr/>
          <p:nvPr/>
        </p:nvPicPr>
        <p:blipFill>
          <a:blip r:embed="rId8"/>
          <a:stretch>
            <a:fillRect/>
          </a:stretch>
        </p:blipFill>
        <p:spPr>
          <a:xfrm rot="5400000">
            <a:off x="3251547" y="3441508"/>
            <a:ext cx="2479305" cy="3328869"/>
          </a:xfrm>
          <a:prstGeom prst="rect">
            <a:avLst/>
          </a:prstGeom>
        </p:spPr>
      </p:pic>
      <p:pic>
        <p:nvPicPr>
          <p:cNvPr id="16" name="Рисунок 15" descr="D:\нпк\IMG_20240130_230415_47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66290"/>
            <a:ext cx="3760281" cy="247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725" y="60224"/>
            <a:ext cx="788486" cy="8190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9" y="60924"/>
            <a:ext cx="788486" cy="819008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232"/>
            <a:ext cx="1065546" cy="59787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8083" y="1507374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559" y="210440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37" y="2888197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400247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89" y="4711296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4" y="5679432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873"/>
            <a:ext cx="12192000" cy="1015663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3536" y="908040"/>
            <a:ext cx="107315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опытов с различными материалами</a:t>
            </a:r>
          </a:p>
          <a:p>
            <a:pPr indent="538163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8163"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взял несколько предметов на предмет их проводимости электрического тока: </a:t>
            </a:r>
          </a:p>
          <a:p>
            <a:pPr indent="53816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еребряную ложку</a:t>
            </a:r>
          </a:p>
          <a:p>
            <a:pPr indent="53816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рифель карандаша</a:t>
            </a:r>
          </a:p>
          <a:p>
            <a:pPr indent="53816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еревянную линейку</a:t>
            </a:r>
          </a:p>
          <a:p>
            <a:pPr indent="53816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ластиковую линейку</a:t>
            </a:r>
          </a:p>
          <a:p>
            <a:pPr indent="53816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ухую ткань, влажную ткань</a:t>
            </a:r>
          </a:p>
          <a:p>
            <a:pPr indent="538163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андарин</a:t>
            </a:r>
          </a:p>
          <a:p>
            <a:pPr indent="538163"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Выяснилось, что лучше всего проводит ток серебряная ложка, слабее грифель карандаша, мокрая ткань, мандарин, остальные предметы являются диэлектриками, то есть  материалы, которые не могут проводить электрический ток.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8163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8163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725" y="60224"/>
            <a:ext cx="788486" cy="8190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9" y="60924"/>
            <a:ext cx="788486" cy="819008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>
          <a:xfrm>
            <a:off x="7691718" y="6356350"/>
            <a:ext cx="461681" cy="3651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7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232"/>
            <a:ext cx="1065546" cy="59787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8083" y="1507374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559" y="210440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37" y="2888197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400247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89" y="4711296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4" y="5679432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873"/>
            <a:ext cx="12192000" cy="1015663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3536" y="908040"/>
            <a:ext cx="110349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indent="5381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электронного конструктора «Знаток» мне удалось построить схему, моделирующую работу реального электрического прибора (автоматического уличного фонаря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Построив схему автоматического уличного фонаря, я понял, что включением/выключением фонарей управляет электрическая цепь, основными элементами которой являются фоторезистор и транзистор. </a:t>
            </a:r>
          </a:p>
          <a:p>
            <a:pPr indent="5381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построенная схема помогла изучить секреты работы таких элементов электрической цепи, как светодиод, фоторезистор, резистор с переменным сопротивлением, транзистор, геркон, а также проверить проводимость светодиода и некоторых материалов.</a:t>
            </a:r>
          </a:p>
          <a:p>
            <a:pPr indent="538163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была достигнута, поставленные задачи решены.</a:t>
            </a:r>
          </a:p>
          <a:p>
            <a:pPr indent="538163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8163" algn="just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725" y="60224"/>
            <a:ext cx="788486" cy="8190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9" y="60924"/>
            <a:ext cx="788486" cy="819008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0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232"/>
            <a:ext cx="1065546" cy="59787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8083" y="1507374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559" y="210440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37" y="2888197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400247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89" y="4711296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4" y="5679432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873"/>
            <a:ext cx="12192000" cy="1015663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0407" y="1497106"/>
            <a:ext cx="10731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8163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725" y="60224"/>
            <a:ext cx="788486" cy="8190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9" y="60924"/>
            <a:ext cx="788486" cy="819008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837764" y="806825"/>
            <a:ext cx="9509685" cy="337072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Дитрих А.К.,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Юрмин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Г.А.,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Кошурникова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Р.В. Почемучка (энциклопедия для школьников). – М., Педагогика-Пресс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,       2003г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384 с.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Ленгли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Э. Первая энциклопедия / Пер. с англ. А.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Мясникова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М.: ЗАО «РОСМЭН – ПРЕСС», 2010 г.,143 с.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Леокум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Детская энциклопедия «Скажи мне почему?» - М.: Фирма «Джулия», 1992 г.,334 с.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Чижевский А.Е. Я познаю мир. Экология. – М.: АИСТ, 2009 г.,416 с.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Сайт в интернете: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http://www.sky-blog.net/tehno/Kak-iz-limona-sdelat-batareyku.htm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http:// dostizhenya.ru 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elektrichestvo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http:// pozmir.ru http:// sitefaktov.ru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 https://videouroki.net/video/29-ehlektricheskij-tok-i-ego-ispolzovanie.html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http://edufuture.biz/index.php?title=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Электрический_ток._Сила_тока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831850" y="1048872"/>
            <a:ext cx="10515600" cy="9412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17" y="746560"/>
            <a:ext cx="1420728" cy="61114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132" y="626889"/>
            <a:ext cx="300115" cy="1109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4352" y="1183496"/>
            <a:ext cx="247161" cy="11737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8" y="2076982"/>
            <a:ext cx="769975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82925" y="3303559"/>
            <a:ext cx="350974" cy="12157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2526" y="4070619"/>
            <a:ext cx="319053" cy="11414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5" y="5195748"/>
            <a:ext cx="1090909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917" y="1"/>
            <a:ext cx="12192000" cy="830997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378" y="58124"/>
            <a:ext cx="883623" cy="6883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5" y="86381"/>
            <a:ext cx="844940" cy="65823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7713" y="735031"/>
            <a:ext cx="11756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проверки проводимости материалов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857577"/>
              </p:ext>
            </p:extLst>
          </p:nvPr>
        </p:nvGraphicFramePr>
        <p:xfrm>
          <a:off x="1529826" y="1227792"/>
          <a:ext cx="10626185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079"/>
                <a:gridCol w="3623733"/>
                <a:gridCol w="4525373"/>
              </a:tblGrid>
              <a:tr h="0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Яркость светодиода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Диэлектрик/проводник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Серебро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Ярко светит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Проводник (сильный)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Грифель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Слегка</a:t>
                      </a:r>
                      <a:r>
                        <a:rPr lang="ru-RU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светится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Проводник (средний)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Дерево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горит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Диэлектрик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Пластик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горит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Диэлектрик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Сухая ткань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горит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Диэлектрик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Влажная ткань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</a:t>
                      </a:r>
                      <a:r>
                        <a:rPr lang="ru-RU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светится (видно только в темноте)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Проводник (очень слабый)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Мандарин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</a:t>
                      </a:r>
                      <a:r>
                        <a:rPr lang="ru-RU" sz="2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светится (видно только в темноте)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Проводник (очень слабый)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40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232"/>
            <a:ext cx="1065546" cy="59787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8083" y="1507374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559" y="210440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37" y="2888197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400247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89" y="4711296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4" y="5679432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873"/>
            <a:ext cx="12192000" cy="1015663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6092" y="1009790"/>
            <a:ext cx="1092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725" y="60224"/>
            <a:ext cx="788486" cy="8190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9" y="60924"/>
            <a:ext cx="788486" cy="81900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676397" y="1111479"/>
            <a:ext cx="8435789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 ……………………………………………………………………………..           2                                                                         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Почему я выбрал схему автоматического уличного фонаря?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1.Что такое электрический ток……………………………………………………5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1.2..Схема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автоматического уличного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фонаря                                                           6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1.3.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Секрет работы транзистора………………………………………………           8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1.4.Секрет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работы переменного сопротивления………………………..                  9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1.5.Проверка проводимости светодиода…………………………………………   10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5.Секрет работы геркона…………………………………………………………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11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Практическая часть.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2.1 Опыты проводимости материалов……………………………………………...           12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2.2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проверки проводимости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 …………………………………………………………………………             13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литературы…………………………………………………………………………14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Приложение…………………………………………………………………………………15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4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232"/>
            <a:ext cx="1065546" cy="59787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8083" y="1507374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559" y="210440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37" y="2888197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400247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89" y="4711296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4" y="5679432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873"/>
            <a:ext cx="12192000" cy="1015663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3536" y="916921"/>
            <a:ext cx="110349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я выбрал схему автоматического уличного фонаря?</a:t>
            </a:r>
          </a:p>
          <a:p>
            <a:pPr indent="447675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хочу продемонстрировать схему автоматического уличного фонаря, построенную с использованием конструктора «Знаток». Почему я выбрал эту схему? Очень часто, гуляя по улице вечером, я замечал, как загораются уличные фонари. Летом они загораются позже, зимой – раньше. У меня возник вопрос – как фонари определяют время, когда надо включиться?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1027" y="3228392"/>
            <a:ext cx="5510973" cy="36540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0430" y="3038406"/>
            <a:ext cx="52945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включает человек, или они сами как-то определяют темно или светло? Я спросил об этом родителей. Они сказали, что в современных фонарях есть специальные датчики, которые называются фоторезисторы, и которые как раз и командуют фонарями, когда надо загореться. Я решил построить подобную схему с помощью конструктора.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725" y="60224"/>
            <a:ext cx="788486" cy="8190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9" y="60924"/>
            <a:ext cx="788486" cy="819008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6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232"/>
            <a:ext cx="1065546" cy="59787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8083" y="1507374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559" y="210440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37" y="2888197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400247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89" y="4711296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4" y="5679432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873"/>
            <a:ext cx="12192000" cy="1015663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6092" y="1009790"/>
            <a:ext cx="10925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 работы: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электрическим током мы встречаемся на каждом шагу – свет, электроприборы, наши любимые телефоны и т.д. Мы рождаемся, окруженные электрическими приборами, и они для нас настолько естественны, что мы часто не задумываемся о том, как они устроены, и в чем секрет их работы. Знать секреты электрического тока, значит уметь безопасно и эффективно пользоваться электроприборами, уметь их ремонтировать и изобретать. </a:t>
            </a:r>
          </a:p>
          <a:p>
            <a:pPr indent="541338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исследования: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изучить и продемонстрировать с помощью электронного конструктора «Знаток» секреты электрического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тока.</a:t>
            </a:r>
          </a:p>
          <a:p>
            <a:pPr indent="541338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Узнать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чем секрет работы таких элементов электрической цепи, как светодиод, фоторезистор, резистор с переменным сопротивлением, транзистор,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геркон.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Научится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управлять яркостью лампочки в зависимости от уровня освещенности пространства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Проверить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проводимость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светодиода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Проверить проводимость некоторых материалов.</a:t>
            </a:r>
          </a:p>
          <a:p>
            <a:pPr indent="541338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электрическая цепь и ее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лементы.</a:t>
            </a:r>
          </a:p>
          <a:p>
            <a:pPr indent="541338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схема электрической цепи, созданная с использованием электронного конструктора «Знаток» (автоматический уличный фонарь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541338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помощи электронного конструктора «Знаток» можно построить схему, моделирующую работу реального электрического прибора (автоматическую работу уличного фонаря).</a:t>
            </a:r>
          </a:p>
          <a:p>
            <a:pPr indent="541338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общение с учителем, родителями, изучение инструкции к электронному конструкторы «Знаток», изучение методической литературы»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indent="541338"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725" y="60224"/>
            <a:ext cx="788486" cy="8190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9" y="60924"/>
            <a:ext cx="788486" cy="819008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4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232"/>
            <a:ext cx="1065546" cy="59787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8083" y="1507374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559" y="210440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37" y="2888197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400247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89" y="4711296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4" y="5679432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873"/>
            <a:ext cx="12192000" cy="1015663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7027" y="1103106"/>
            <a:ext cx="11034974" cy="2306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нутри каждого электрического прибора есть электрическая цепь, по которой течет электрический ток. </a:t>
            </a:r>
          </a:p>
          <a:p>
            <a:pPr indent="541338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Электрический ток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направленной движение заряженных частиц. </a:t>
            </a:r>
          </a:p>
          <a:p>
            <a:pPr indent="541338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в электрической цепи протекал электрический ток, необходимы следующие условия:</a:t>
            </a:r>
          </a:p>
          <a:p>
            <a:pPr indent="541338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наличие источника электрического тока: батарейка, аккумулятор;</a:t>
            </a:r>
          </a:p>
          <a:p>
            <a:pPr indent="541338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наличие потребителей электрического тока (электроприборы, лампочки);</a:t>
            </a:r>
          </a:p>
          <a:p>
            <a:pPr indent="541338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замкнутость электрической цепи, которую обеспечивают провода. Замыкают цепь различного рода переключатели.</a:t>
            </a:r>
          </a:p>
          <a:p>
            <a:pPr indent="541338"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отсутствии хотя бы одного из этих условий, электрическая цепь работать не будет.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725" y="60224"/>
            <a:ext cx="788486" cy="8190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9" y="60924"/>
            <a:ext cx="788486" cy="819008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94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232"/>
            <a:ext cx="1065546" cy="59787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8083" y="1507374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559" y="210440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37" y="2888197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400247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89" y="4711296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4" y="5679432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873"/>
            <a:ext cx="12192000" cy="1015663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3536" y="945329"/>
            <a:ext cx="110349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автоматического уличного фонаря</a:t>
            </a:r>
          </a:p>
          <a:p>
            <a:pPr indent="447675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источника энергии я использовал 4 батарейки типа АА.</a:t>
            </a:r>
          </a:p>
          <a:p>
            <a:pPr indent="447675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Потребителями выступили светодиод, резистор, резистор с переменным сопротивлением,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транзистор, фоторезистор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7675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для замыкания/размыкания электрической цепи, я использовал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выключатель (который в дальнейшем заменил на геркон, а потом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клеммы, к которым присоединял различные материалы для проверки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проводимости).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D:\нпк\IMG_20240130_223445_944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45881"/>
            <a:ext cx="4257495" cy="2869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нпк\Схема уличного фонаря2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2869" y="2871895"/>
            <a:ext cx="2874556" cy="40117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7003" y="6331914"/>
            <a:ext cx="5892190" cy="43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Рис.1. Схема автоматического уличного фонаря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725" y="60224"/>
            <a:ext cx="788486" cy="8190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9" y="60924"/>
            <a:ext cx="788486" cy="819008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04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232"/>
            <a:ext cx="1065546" cy="59787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8083" y="1507374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559" y="210440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37" y="2888197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400247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89" y="4711296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4" y="5679432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873"/>
            <a:ext cx="12192000" cy="1015663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9936" y="1348800"/>
            <a:ext cx="479649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автоматического уличного фонаря зависит от степени освещенности фоторезистора. Если на фоторезистор попадает достаточное количество света, то его сопротивление не велико, и он пропускает электрический ток. Транзистор закрывается, и лампочка не светится (рис.1). </a:t>
            </a:r>
          </a:p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освещения не достаточно, сопротивление фоторезистора резко возрастает, фоторезистор перестает пропускать электрический ток, который начинает течь через базу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npn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-транзистора, открывая его.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 загорается (рис.2).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D:\нпк\IMG_20240130_223452_63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8910" y="1415795"/>
            <a:ext cx="5696951" cy="42636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00748" y="930553"/>
            <a:ext cx="7849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автоматического уличного фонаря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08910" y="5726849"/>
            <a:ext cx="6096000" cy="673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Рис.2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Работа схемы автоматического уличного фонаря при недостаточном освещении фоторезистора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725" y="60224"/>
            <a:ext cx="788486" cy="8190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9" y="60924"/>
            <a:ext cx="788486" cy="819008"/>
          </a:xfrm>
          <a:prstGeom prst="rect">
            <a:avLst/>
          </a:prstGeom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8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232"/>
            <a:ext cx="1065546" cy="59787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8083" y="1507374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559" y="210440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37" y="2888197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400247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89" y="4711296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4" y="5679432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873"/>
            <a:ext cx="12192000" cy="1015663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9936" y="1348800"/>
            <a:ext cx="4796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схеме играет роль электрического крана – если через базу не протекает электрический ток, то транзистор не будет проводить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 между коллектором и эмиттером.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через базу транзистора подать ток, то транзистор откроется. Принцип работы транзистора показан на рисунке 3. В нашем случает транзистор открывается, когда сопротивление фоторезистора максимально, т.е. в темноте. При этом светодиод загорается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Делаем вывод о том, что секрет работы транзистора в том, что регулируя ток в базе, мы можем регулировать его проводимость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5524" y="862382"/>
            <a:ext cx="7849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работы транзистора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208910" y="572684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Рис.3. Принцип работы транзистора</a:t>
            </a:r>
          </a:p>
        </p:txBody>
      </p:sp>
      <p:pic>
        <p:nvPicPr>
          <p:cNvPr id="15" name="Рисунок 14" descr="D:\нпк\Транзистор2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85602"/>
            <a:ext cx="5623249" cy="417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725" y="60224"/>
            <a:ext cx="788486" cy="8190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9" y="60924"/>
            <a:ext cx="788486" cy="819008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3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232"/>
            <a:ext cx="1065546" cy="597876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6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98083" y="1507374"/>
            <a:ext cx="300115" cy="831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4559" y="2104408"/>
            <a:ext cx="247161" cy="880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37" y="2888197"/>
            <a:ext cx="577481" cy="110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>
            <a:off x="392173" y="4002476"/>
            <a:ext cx="350974" cy="9118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75289" y="4711296"/>
            <a:ext cx="319053" cy="8560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4" y="5679432"/>
            <a:ext cx="818182" cy="96969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-5873"/>
            <a:ext cx="12192000" cy="1015663"/>
          </a:xfrm>
          <a:prstGeom prst="rect">
            <a:avLst/>
          </a:prstGeom>
          <a:gradFill>
            <a:gsLst>
              <a:gs pos="88000">
                <a:schemeClr val="accent1">
                  <a:lumMod val="5000"/>
                  <a:lumOff val="95000"/>
                </a:schemeClr>
              </a:gs>
              <a:gs pos="79000">
                <a:srgbClr val="9DC3E6"/>
              </a:gs>
              <a:gs pos="67000">
                <a:schemeClr val="accent1">
                  <a:lumMod val="9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Секреты электрического тока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9936" y="1348800"/>
            <a:ext cx="4796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схеме используется резистор переменного сопротивления. Для чего он нужен? Он позволяет регулировать чувствительность базы транзистора к силе электрического тока. Перемещая бегунок на резисторе с переменным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сопротивлением мы меняем сопротивление участка электрической цепи, идущего к базе транзистора. При этом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ветодиод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светится бледнее или ярче при одинаковом уровне освещенности (рис.2, 4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2076" y="930553"/>
            <a:ext cx="7849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работы переменного сопротивления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96000" y="541145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Рис.4. Работа схемы автоматического уличного фонаря при недостаточном освещении фоторезистора и при измененном сопротивлении резистора с переменным сопротивлением</a:t>
            </a:r>
          </a:p>
        </p:txBody>
      </p:sp>
      <p:pic>
        <p:nvPicPr>
          <p:cNvPr id="15" name="Рисунок 14" descr="D:\нпк\IMG_20240130_223513_40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53772"/>
            <a:ext cx="5641911" cy="384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5725" y="60224"/>
            <a:ext cx="788486" cy="8190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19" y="60924"/>
            <a:ext cx="788486" cy="819008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CEC38-FA7C-48D9-AC66-DCB57D6E9F7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25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1385</Words>
  <Application>Microsoft Office PowerPoint</Application>
  <PresentationFormat>Произвольный</PresentationFormat>
  <Paragraphs>156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1. Дитрих А.К., Юрмин Г.А., Кошурникова Р.В. Почемучка (энциклопедия для школьников). – М., Педагогика-Пресс,       2003г., 384 с.  2. Ленгли Э. Первая энциклопедия / Пер. с англ. А. В. Мясникова. – М.: ЗАО «РОСМЭН – ПРЕСС», 2010 г.,143 с.  3. Леокум А. Детская энциклопедия «Скажи мне почему?» - М.: Фирма «Джулия», 1992 г.,334 с.  4. Чижевский А.Е. Я познаю мир. Экология. – М.: АИСТ, 2009 г.,416 с.  Сайт в интернете: http://www.sky-blog.net/tehno/Kak-iz-limona-sdelat-batareyku.htm  http:// dostizhenya.ru /elektrichestvo http:// pozmir.ru http:// sitefaktov.ru   https://videouroki.net/video/29-ehlektricheskij-tok-i-ego-ispolzovanie.html http://edufuture.biz/index.php?title=Электрический_ток._Сила_тока  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Федотова Галина Сергеевна</dc:creator>
  <cp:lastModifiedBy>User</cp:lastModifiedBy>
  <cp:revision>67</cp:revision>
  <dcterms:created xsi:type="dcterms:W3CDTF">2024-02-05T02:46:10Z</dcterms:created>
  <dcterms:modified xsi:type="dcterms:W3CDTF">2024-02-16T15:21:43Z</dcterms:modified>
</cp:coreProperties>
</file>