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59" r:id="rId8"/>
    <p:sldId id="266" r:id="rId9"/>
    <p:sldId id="267" r:id="rId10"/>
    <p:sldId id="265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5FF89B-D58B-484C-B621-20A690D3A84B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23F9D5-9277-42C5-A418-6AFBA1024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714488"/>
            <a:ext cx="61722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Проектные задачи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как одно из средств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обучения проектированию при изучении геометрии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00702"/>
            <a:ext cx="6172200" cy="87422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b="0" dirty="0" smtClean="0"/>
              <a:t>учитель математики</a:t>
            </a:r>
          </a:p>
          <a:p>
            <a:pPr algn="r">
              <a:spcBef>
                <a:spcPts val="0"/>
              </a:spcBef>
            </a:pPr>
            <a:r>
              <a:rPr lang="ru-RU" b="0" dirty="0" smtClean="0"/>
              <a:t>Кузьмичева Е.В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467600" cy="5445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рассмотреть возможные  варианты построения в плоскости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прямой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проведённой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точки  к данной прямой, так чтобы проекция и прямая были перпендикулярны.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данного задания призвано: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закрепить понятие расстояния от точки до прямой;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знать теорему о трех перпендикулярах;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отработать навык её применения;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повторить планиметрию;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закрепить навыки решения задач на применение теоремы о трех перпендикулярах;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представить результат работы в виде плана.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9639" r="2128"/>
          <a:stretch>
            <a:fillRect/>
          </a:stretch>
        </p:blipFill>
        <p:spPr bwMode="auto">
          <a:xfrm>
            <a:off x="642910" y="214290"/>
            <a:ext cx="73581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16" t="8139" r="3893"/>
          <a:stretch>
            <a:fillRect/>
          </a:stretch>
        </p:blipFill>
        <p:spPr bwMode="auto">
          <a:xfrm>
            <a:off x="214282" y="500042"/>
            <a:ext cx="721523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4786322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середина стороны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ВС.</a:t>
            </a:r>
            <a:endParaRPr lang="ru-RU" sz="32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353" t="7407" r="2353"/>
          <a:stretch>
            <a:fillRect/>
          </a:stretch>
        </p:blipFill>
        <p:spPr bwMode="auto">
          <a:xfrm>
            <a:off x="857224" y="214290"/>
            <a:ext cx="657229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285860"/>
            <a:ext cx="7858180" cy="457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Учащимся в ходе работы над проектной задачей необходимо будет проанализировать: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будет ли разработанный алгоритм универсальным или нет,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какие изменения возможны в получении результата при изменении связей и отношений между объектами задачи.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Позволяет осмыслить особенности математического проектирования: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требуется не только найти способ деятельности, но и выявить и разработать все такие способы.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задача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043890" cy="521497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процесса проектирования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анализ проблемной ситуации, формулирование основных вопросов (задач);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составление плана представления деятельности;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разработка способов осуществления этой деятельности, обеспечивающих достижение запланированного результата, и их реализация;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формулирование и представление результатов в какой–либо форме (в виде таблицы, блок-схеме, плана, модели и т.д.)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Спроектировать решение проблемы – описать последовательность действий, которые необходимо совершить для получения запланированного результата.</a:t>
            </a:r>
            <a:endParaRPr lang="ru-RU" sz="20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143116"/>
            <a:ext cx="7929618" cy="51166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Методика включения обучающихся в деятельность по решению проектных задач: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освоение отдельных этапов проектной деятельности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 более освоенного к менее освоенному этапу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постепенное увеличение этапов и доли самостоятельности обучающихся в этой работе.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15304" cy="19287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задача –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средство обучения проектированию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изучении математики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задача –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средство развития обучающегося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изучении математики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3116"/>
            <a:ext cx="7467600" cy="430224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вспомогательных заданий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643314"/>
            <a:ext cx="350046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Моделирование деятельности обучающегося по решению проектной 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643314"/>
            <a:ext cx="342902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Работа обучающегося с полученными результатами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214546" y="2571744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29190" y="2571744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139014" cy="1714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разработайте и опишите алгоритм  нахождения расстояния от точки до прямой, являющейся катетом прямоугольного треугольника, а одним из условий задания точки является принадлежность её прямой, перпендикулярной плоскости треугольника и пересекающей гипотенузу треугольника. 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проектная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Содержит требование создания проекта –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разработать и описать то, как достичь нужного результата.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Решение предполагает прохождения большинства этапов проектирования –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ученику потребуется осознать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ситуацию в задаче как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проектную, в которой необходимо выявить связи и отношения между рассматриваемыми объектами - прямой в плоскости и отрезка, который является проекцией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искомой наклонной – отрезка, длина которого является расстоянием от заданной точки до катета прямоугольного треугольника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Результат решения будет представлен в виде плана.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286676" cy="45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42852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разработайте и опишите алгоритм  нахождения расстояния от точки до прямой, являющейся катетом прямоугольного треугольника, а одним из условий задания точки является принадлежность её прямой, перпендикулярной плоскости треугольника и пересекающей гипотенузу треугольника.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715404" cy="6731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1: сформулируйте что необходимо сделать для нахождения ответа на вопрос задачи.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2: опишите, как найти расстояние от точки до прямой.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3: для придуманного вами способа сделайте соответствующие построения. Убедитесь, что разработанный вами способ определения расстояния между точкой и прямой действительно приводит к нужному результату.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4: изменится ли найденный вами способ решения задачи, если прямоугольный треугольник заменить: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правильным треугольником;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тупоугольным треугольником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см. готовые чертежи.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5952"/>
          <a:stretch>
            <a:fillRect/>
          </a:stretch>
        </p:blipFill>
        <p:spPr bwMode="auto">
          <a:xfrm>
            <a:off x="214282" y="357166"/>
            <a:ext cx="78581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78" t="7229" r="3222" b="2410"/>
          <a:stretch>
            <a:fillRect/>
          </a:stretch>
        </p:blipFill>
        <p:spPr bwMode="auto">
          <a:xfrm>
            <a:off x="785786" y="285728"/>
            <a:ext cx="728667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347</TotalTime>
  <Words>499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Проектные задачи  как одно из средств  обучения проектированию при изучении геометрии</vt:lpstr>
      <vt:lpstr>Проектная задача</vt:lpstr>
      <vt:lpstr>Проектная задача –  средство обучения проектированию  при изучении математики </vt:lpstr>
      <vt:lpstr>Проектная задача –  средство развития обучающегося  при изучении математики</vt:lpstr>
      <vt:lpstr> задача: разработайте и опишите алгоритм  нахождения расстояния от точки до прямой, являющейся катетом прямоугольного треугольника, а одним из условий задания точки является принадлежность её прямой, перпендикулярной плоскости треугольника и пересекающей гипотенузу треугольника.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Проектные задачи  как одно из средств  обучения проектированию при изучении геометрии</dc:title>
  <dc:creator>Elena</dc:creator>
  <cp:lastModifiedBy>Пользователь</cp:lastModifiedBy>
  <cp:revision>32</cp:revision>
  <dcterms:created xsi:type="dcterms:W3CDTF">2018-03-05T06:19:40Z</dcterms:created>
  <dcterms:modified xsi:type="dcterms:W3CDTF">2024-02-09T12:59:48Z</dcterms:modified>
</cp:coreProperties>
</file>