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Caveat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821C87D-2196-4E2E-9CD1-4AE8C747C4F7}">
  <a:tblStyle styleId="{1821C87D-2196-4E2E-9CD1-4AE8C747C4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Caveat-regular.fntdata"/><Relationship Id="rId14" Type="http://schemas.openxmlformats.org/officeDocument/2006/relationships/slide" Target="slides/slide8.xml"/><Relationship Id="rId16" Type="http://schemas.openxmlformats.org/officeDocument/2006/relationships/font" Target="fonts/Cavea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0e610e9b085577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a0e610e9b085577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0e610e9b085577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a0e610e9b085577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0e610e9b085577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a0e610e9b085577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0e610e9b085577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a0e610e9b085577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a0e610e9b085577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a0e610e9b085577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0e610e9b085577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0e610e9b085577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0e610e9b085577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a0e610e9b085577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1666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u="sng">
                <a:solidFill>
                  <a:srgbClr val="A64D79"/>
                </a:solidFill>
                <a:latin typeface="Caveat"/>
                <a:ea typeface="Caveat"/>
                <a:cs typeface="Caveat"/>
                <a:sym typeface="Caveat"/>
              </a:rPr>
              <a:t>Вкусные традиции нашей семьи</a:t>
            </a:r>
            <a:endParaRPr b="1" i="1" u="sng">
              <a:solidFill>
                <a:srgbClr val="A64D7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182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-1" y="1538973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 rot="-989240">
            <a:off x="956691" y="4472897"/>
            <a:ext cx="932335" cy="619096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 flipH="1" rot="-1013483">
            <a:off x="4230486" y="3063308"/>
            <a:ext cx="1405225" cy="1327985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 rot="7287869">
            <a:off x="6128769" y="3239482"/>
            <a:ext cx="1889764" cy="1814589"/>
          </a:xfrm>
          <a:prstGeom prst="sun">
            <a:avLst>
              <a:gd fmla="val 46875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7573">
            <a:off x="-8" y="245719"/>
            <a:ext cx="1735125" cy="162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6450" y="3313600"/>
            <a:ext cx="3014950" cy="166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0"/>
            <a:ext cx="8520600" cy="19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В прекрасный семейный выходной берем хорошее настроение и ингр</a:t>
            </a:r>
            <a:r>
              <a:rPr lang="en">
                <a:latin typeface="Caveat"/>
                <a:ea typeface="Caveat"/>
                <a:cs typeface="Caveat"/>
                <a:sym typeface="Caveat"/>
              </a:rPr>
              <a:t>едиенты для вкуснейшего завтрака 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“Омлет”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25250"/>
            <a:ext cx="4260301" cy="281950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-606200" y="2926847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graphicFrame>
        <p:nvGraphicFramePr>
          <p:cNvPr id="69" name="Google Shape;69;p14"/>
          <p:cNvGraphicFramePr/>
          <p:nvPr/>
        </p:nvGraphicFramePr>
        <p:xfrm>
          <a:off x="775120" y="18188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{1821C87D-2196-4E2E-9CD1-4AE8C747C4F7}</a:tableStyleId>
              </a:tblPr>
              <a:tblGrid>
                <a:gridCol w="2695125"/>
              </a:tblGrid>
              <a:tr h="6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Яйцо- 6шт.</a:t>
                      </a:r>
                      <a:endParaRPr sz="2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/>
                </a:tc>
              </a:tr>
              <a:tr h="6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Стакан молока</a:t>
                      </a:r>
                      <a:endParaRPr sz="2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/>
                </a:tc>
              </a:tr>
              <a:tr h="6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Колбаска</a:t>
                      </a:r>
                      <a:endParaRPr sz="2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/>
                </a:tc>
              </a:tr>
              <a:tr h="66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Caveat"/>
                          <a:ea typeface="Caveat"/>
                          <a:cs typeface="Caveat"/>
                          <a:sym typeface="Caveat"/>
                        </a:rPr>
                        <a:t>Соль по вкусу</a:t>
                      </a:r>
                      <a:endParaRPr sz="2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 flipH="1">
            <a:off x="623400" y="75352"/>
            <a:ext cx="8520600" cy="21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veat"/>
                <a:ea typeface="Caveat"/>
                <a:cs typeface="Caveat"/>
                <a:sym typeface="Caveat"/>
              </a:rPr>
              <a:t>Начинаем!</a:t>
            </a:r>
            <a:endParaRPr sz="35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750" y="515675"/>
            <a:ext cx="5788653" cy="4627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52400"/>
            <a:ext cx="3710700" cy="14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veat"/>
                <a:ea typeface="Caveat"/>
                <a:cs typeface="Caveat"/>
                <a:sym typeface="Caveat"/>
              </a:rPr>
              <a:t>Разбиваем яйца в удобную посуду. </a:t>
            </a:r>
            <a:endParaRPr sz="21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latin typeface="Caveat"/>
                <a:ea typeface="Caveat"/>
                <a:cs typeface="Caveat"/>
                <a:sym typeface="Caveat"/>
              </a:rPr>
              <a:t>Следим за отсутствием скорлупы в кастрюле😁</a:t>
            </a:r>
            <a:endParaRPr sz="21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655351" cy="350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251" y="1628788"/>
            <a:ext cx="4221005" cy="3178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0"/>
            <a:ext cx="2808000" cy="13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Солим </a:t>
            </a:r>
            <a:endParaRPr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Добавляем стакан молока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1997" cy="3442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1300"/>
            <a:ext cx="4222657" cy="3179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-574500"/>
            <a:ext cx="3858600" cy="196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Взбиваем массу венчиком и режем колбаску😊аккуратно, следим за пальцами!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270" y="0"/>
            <a:ext cx="4242877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1477" y="1389600"/>
            <a:ext cx="2808000" cy="343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-396000"/>
            <a:ext cx="4222500" cy="178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aveat"/>
                <a:ea typeface="Caveat"/>
                <a:cs typeface="Caveat"/>
                <a:sym typeface="Caveat"/>
              </a:rPr>
              <a:t>Поджариваем на сухой сковороде колбаску и выливаем массу. Накрыв</a:t>
            </a:r>
            <a:r>
              <a:rPr lang="en" sz="2300">
                <a:latin typeface="Caveat"/>
                <a:ea typeface="Caveat"/>
                <a:cs typeface="Caveat"/>
                <a:sym typeface="Caveat"/>
              </a:rPr>
              <a:t>аем крышкой, готовим на маленьком огне.</a:t>
            </a:r>
            <a:endParaRPr sz="2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855" y="152400"/>
            <a:ext cx="3696745" cy="278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88" y="1389600"/>
            <a:ext cx="4748528" cy="3575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-647925"/>
            <a:ext cx="4509600" cy="195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aveat"/>
                <a:ea typeface="Caveat"/>
                <a:cs typeface="Caveat"/>
                <a:sym typeface="Caveat"/>
              </a:rPr>
              <a:t>Наслаждаемся вкусным и полезным завтраком!</a:t>
            </a:r>
            <a:endParaRPr sz="2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391" y="152400"/>
            <a:ext cx="4239210" cy="317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533701"/>
            <a:ext cx="4239203" cy="3179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