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sldIdLst>
    <p:sldId id="256" r:id="rId2"/>
    <p:sldId id="311" r:id="rId3"/>
    <p:sldId id="300" r:id="rId4"/>
    <p:sldId id="284" r:id="rId5"/>
    <p:sldId id="285" r:id="rId6"/>
    <p:sldId id="312" r:id="rId7"/>
    <p:sldId id="286" r:id="rId8"/>
    <p:sldId id="302" r:id="rId9"/>
    <p:sldId id="301" r:id="rId10"/>
    <p:sldId id="259" r:id="rId11"/>
    <p:sldId id="262" r:id="rId12"/>
    <p:sldId id="303" r:id="rId13"/>
    <p:sldId id="304" r:id="rId14"/>
    <p:sldId id="305" r:id="rId15"/>
    <p:sldId id="264" r:id="rId16"/>
    <p:sldId id="306" r:id="rId17"/>
    <p:sldId id="266" r:id="rId18"/>
    <p:sldId id="308" r:id="rId19"/>
    <p:sldId id="270" r:id="rId20"/>
    <p:sldId id="309" r:id="rId21"/>
    <p:sldId id="277" r:id="rId22"/>
    <p:sldId id="279" r:id="rId23"/>
    <p:sldId id="310" r:id="rId24"/>
    <p:sldId id="307" r:id="rId25"/>
    <p:sldId id="268" r:id="rId26"/>
    <p:sldId id="289" r:id="rId27"/>
    <p:sldId id="292" r:id="rId28"/>
    <p:sldId id="291" r:id="rId29"/>
    <p:sldId id="293" r:id="rId30"/>
    <p:sldId id="294" r:id="rId31"/>
    <p:sldId id="295" r:id="rId32"/>
    <p:sldId id="296" r:id="rId33"/>
    <p:sldId id="297" r:id="rId34"/>
    <p:sldId id="313" r:id="rId35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421" y="8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97517F0B-0E1F-4BB9-84B1-60F50BAEE5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098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E5224E-9563-4493-8328-390FE581FFDD}" type="slidenum">
              <a:rPr lang="ru-RU"/>
              <a:pPr/>
              <a:t>1</a:t>
            </a:fld>
            <a:endParaRPr lang="ru-RU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881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0BA61A-E6F7-4037-92EA-AD73760F8620}" type="slidenum">
              <a:rPr lang="ru-RU"/>
              <a:pPr/>
              <a:t>8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02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7517F0B-0E1F-4BB9-84B1-60F50BAEE5D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43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89CD43-D0CC-4BF8-8FAD-DCED3359A9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2B4BB9-3CC2-4124-BE76-147CF53DBF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6F75EB-762E-4E6E-A804-12C8A41DF7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067122E-68DF-4916-9053-8BF45DD56C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062599-CE98-481D-8FB1-0F58875118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43D0EC-EBD0-4424-8140-77848531C0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6B07C6-EA5F-4BAF-B90A-9D5354D6EF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C33487-DFD0-4722-8683-2F1AC267B5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174C01-F4D7-40B5-ACF1-C8A334F091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00C88C-C45E-4F71-BA46-B826B33473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B8F99B-5FC3-494A-949C-CD1C6238BF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6F8A25D7-62C5-45B1-8729-F473DADED68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1.png"/><Relationship Id="rId4" Type="http://schemas.openxmlformats.org/officeDocument/2006/relationships/image" Target="../media/image6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72.jpeg"/><Relationship Id="rId4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752975" y="4140200"/>
            <a:ext cx="5111750" cy="123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endParaRPr lang="ru-RU" sz="4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r"/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863848" y="1043533"/>
            <a:ext cx="7417196" cy="590465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808" y="2555701"/>
            <a:ext cx="9167959" cy="607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«ЖИВОТНЫЙ МИР КРАЙНЕГО СЕВЕРА»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0192" y="5075981"/>
            <a:ext cx="26161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orpoising-58a6cbc35f9b58a3c9fce9f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928" y="3419797"/>
            <a:ext cx="5184576" cy="345638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Рисунок 2" descr="383864-sep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6256" y="539477"/>
            <a:ext cx="4824289" cy="325262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800" y="323453"/>
            <a:ext cx="3720075" cy="2790056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Для работы\Q8_763Aqd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3995861"/>
            <a:ext cx="3744169" cy="249817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384128" y="179438"/>
            <a:ext cx="6696497" cy="4104456"/>
          </a:xfrm>
        </p:spPr>
        <p:txBody>
          <a:bodyPr/>
          <a:lstStyle/>
          <a:p>
            <a:pPr>
              <a:lnSpc>
                <a:spcPct val="73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Морж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очень крупное животное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Длина тела у </a:t>
            </a:r>
            <a:r>
              <a:rPr lang="ru-RU" sz="2800" dirty="0" smtClean="0">
                <a:latin typeface="Times New Roman" pitchFamily="18" charset="0"/>
              </a:rPr>
              <a:t>некоторых особей может достигать 5 метров, а масса доходить до полутора тонн. Средняя длина самца составляет 3,5 метра, вес колеблется в пределах тонны. Самки помельче. Их обычная длина, как правило, 2,8-2,9 метра, масса составляет порядка 700-800 кг. Все взрослые моржи имеют клыки, торчащие у них изо рта. Их длина достигает 60-80 см, а весит каждый не менее 3-х кг.</a:t>
            </a:r>
          </a:p>
          <a:p>
            <a:pPr>
              <a:lnSpc>
                <a:spcPct val="73000"/>
              </a:lnSpc>
            </a:pPr>
            <a:r>
              <a:rPr lang="ru-RU" sz="2800" dirty="0" smtClean="0">
                <a:latin typeface="Times New Roman" pitchFamily="18" charset="0"/>
              </a:rPr>
              <a:t>Морж - крупный морской зверь с очень толстой кожей. Эти громадные, неуклюжие на суше животные, населяют  Крайний Север, живут преимущественно у берегов.</a:t>
            </a:r>
          </a:p>
          <a:p>
            <a:pPr>
              <a:lnSpc>
                <a:spcPct val="73000"/>
              </a:lnSpc>
            </a:pPr>
            <a:r>
              <a:rPr lang="ru-RU" sz="2800" dirty="0" smtClean="0">
                <a:latin typeface="Times New Roman" pitchFamily="18" charset="0"/>
              </a:rPr>
              <a:t> Пища моржа состоит главным образом из моллюсков и других донных беспозвоночных, иногда моржи едят рыбу. В отдельных случаях моржи могут нападать на тюленей .</a:t>
            </a:r>
          </a:p>
          <a:p>
            <a:pPr algn="ctr">
              <a:lnSpc>
                <a:spcPct val="73000"/>
              </a:lnSpc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 descr="s1200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776" y="611485"/>
            <a:ext cx="3240360" cy="243027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Noaa-walrus3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67469"/>
            <a:ext cx="6481762" cy="4752975"/>
          </a:xfr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616376" y="539477"/>
            <a:ext cx="2378088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МОРЖ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original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8224" y="3635821"/>
            <a:ext cx="5328592" cy="3539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тюлен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71525"/>
            <a:ext cx="7129463" cy="5040312"/>
          </a:xfr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384128" y="395461"/>
            <a:ext cx="3242491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ТЮЛЕНИ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C:\Users\1\Desktop\Для работы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0312" y="3995861"/>
            <a:ext cx="5355459" cy="356381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755650"/>
            <a:ext cx="9069387" cy="6000750"/>
          </a:xfrm>
        </p:spPr>
        <p:txBody>
          <a:bodyPr/>
          <a:lstStyle/>
          <a:p>
            <a:r>
              <a:rPr lang="ru-RU" b="1" dirty="0" err="1">
                <a:latin typeface="Times New Roman" pitchFamily="18" charset="0"/>
              </a:rPr>
              <a:t>Тюле́ни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это млекопитающие.  Известно около 20 видов этих животных.   Известно несколько видов тюленей. Длина тюленей составляет от 170 до 180 см, а </a:t>
            </a:r>
            <a:r>
              <a:rPr lang="ru-RU" dirty="0" smtClean="0">
                <a:latin typeface="Times New Roman" pitchFamily="18" charset="0"/>
              </a:rPr>
              <a:t>вес - </a:t>
            </a:r>
            <a:r>
              <a:rPr lang="ru-RU" dirty="0">
                <a:latin typeface="Times New Roman" pitchFamily="18" charset="0"/>
              </a:rPr>
              <a:t>от 120 до 140 кг. </a:t>
            </a:r>
            <a:endParaRPr lang="ru-RU" dirty="0" smtClean="0">
              <a:latin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</a:rPr>
              <a:t>Они </a:t>
            </a:r>
            <a:r>
              <a:rPr lang="ru-RU" dirty="0">
                <a:latin typeface="Times New Roman" pitchFamily="18" charset="0"/>
              </a:rPr>
              <a:t>сбиваются в колонии, в которых может состоять до десяти тысяч особей. Распространены широко; особенно многочисленны в приполярных широтах. Большинство видов образует на льдах залёжки. Питаются тюлени рыбой и ракообразными. Охотясь на них, тюлени ныряют на глубину до 200 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to_morskogo_kotika_25_24020248-768x513.jpg"/>
          <p:cNvPicPr>
            <a:picLocks noChangeAspect="1"/>
          </p:cNvPicPr>
          <p:nvPr/>
        </p:nvPicPr>
        <p:blipFill>
          <a:blip r:embed="rId2" cstate="print"/>
          <a:srcRect l="4560" r="11846"/>
          <a:stretch>
            <a:fillRect/>
          </a:stretch>
        </p:blipFill>
        <p:spPr>
          <a:xfrm>
            <a:off x="359792" y="3995861"/>
            <a:ext cx="3960440" cy="316464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 descr="seal_10_231514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9952" y="251445"/>
            <a:ext cx="4966070" cy="324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s1200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2033" y="3779837"/>
            <a:ext cx="5112298" cy="340393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Для работы\2f52b6877eb5b196dd1587671f9507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0" cy="456438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486" name="Picture 6" descr="Po_Peterburgu_progulyalsya_severnii_ole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28343" y="3851845"/>
            <a:ext cx="4943773" cy="3707830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83928" y="0"/>
            <a:ext cx="6869574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СЕВЕРНЫЕ ОЛЕНИ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256336" y="179437"/>
            <a:ext cx="4604321" cy="4032448"/>
          </a:xfrm>
        </p:spPr>
        <p:txBody>
          <a:bodyPr/>
          <a:lstStyle/>
          <a:p>
            <a:pPr algn="ctr">
              <a:lnSpc>
                <a:spcPct val="83000"/>
              </a:lnSpc>
            </a:pPr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Северный </a:t>
            </a:r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олень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- 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парнокопытное млекопитающее. Ест 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не только траву и лишайники, но и мелких млекопитающих и птиц.</a:t>
            </a:r>
          </a:p>
          <a:p>
            <a:pPr algn="ctr">
              <a:lnSpc>
                <a:spcPct val="83000"/>
              </a:lnSpc>
            </a:pP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Широкие копыта позволяют перемещаться по рыхлому снегу и раскапывать его в поисках пищи. Жажду этот олень 9 месяцев в году утоляет снегом. Люди одомашнили северных оленей, а от диких животных отличаются тем, что привыкли к людям и в случае опасности не разбегаются в стороны, а собираются вместе, надеясь на защиту людей. От оленей люди получают молоко, мясо, шерсть, рога, кости, используют их в качестве ездовых животных.</a:t>
            </a:r>
          </a:p>
          <a:p>
            <a:pPr>
              <a:lnSpc>
                <a:spcPct val="83000"/>
              </a:lnSpc>
            </a:pPr>
            <a:endParaRPr lang="ru-RU" dirty="0"/>
          </a:p>
        </p:txBody>
      </p:sp>
      <p:pic>
        <p:nvPicPr>
          <p:cNvPr id="3" name="Рисунок 2" descr="108637_1769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776" y="3779837"/>
            <a:ext cx="4945732" cy="328891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nintchdbpict0002881032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776" y="251445"/>
            <a:ext cx="4824289" cy="321619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 descr="80f34a0f9542c14a027db7f95f93ba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16376" y="4427909"/>
            <a:ext cx="4032200" cy="268645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23615057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90261" y="3275781"/>
            <a:ext cx="5490363" cy="4392290"/>
          </a:xfrm>
          <a:effectLst>
            <a:softEdge rad="317500"/>
          </a:effectLst>
        </p:spPr>
      </p:pic>
      <p:pic>
        <p:nvPicPr>
          <p:cNvPr id="11266" name="Picture 2" descr="C:\Users\1\Desktop\Для работы\pesec-300x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822" y="827509"/>
            <a:ext cx="4908901" cy="343623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600152" y="0"/>
            <a:ext cx="2613216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ПЕСЕЦ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040312" y="0"/>
            <a:ext cx="4820345" cy="4643933"/>
          </a:xfrm>
        </p:spPr>
        <p:txBody>
          <a:bodyPr/>
          <a:lstStyle/>
          <a:p>
            <a:pPr algn="ctr"/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Песец </a:t>
            </a:r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или полярная </a:t>
            </a:r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лисица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— небольшое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хищное животное, напоминающее лисицу. Основу  питания составляют мелкие грызуны, особенно лемминги, а также птицы. Питается как выброшенной на берег, так и добытой рыбой, а также растительной пищей: ягодами (черникой, морошкой), травами, водорослями (морской капустой). У песца хорошо развиты слух и обоняние; несколько слабее — зрение. Голос представляет тявкающий лай.</a:t>
            </a:r>
          </a:p>
          <a:p>
            <a:endParaRPr lang="ru-RU" dirty="0"/>
          </a:p>
        </p:txBody>
      </p:sp>
      <p:pic>
        <p:nvPicPr>
          <p:cNvPr id="3" name="Рисунок 2" descr="1127-9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2360" y="4211885"/>
            <a:ext cx="4157522" cy="269823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 descr="nastol.com.ua-30127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1800" y="179437"/>
            <a:ext cx="4392488" cy="3265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s1200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792" y="3707829"/>
            <a:ext cx="4847763" cy="363582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Для работы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976" y="323453"/>
            <a:ext cx="6345754" cy="47490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59992" y="5436021"/>
            <a:ext cx="6048672" cy="146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Короной снежной с двух сторон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 шар прекрасный окружен!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Два полюса, два братика-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Антарктика и Арктика.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3968" y="0"/>
            <a:ext cx="6432723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ПОЛЯРНЫЙ ВОЛК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1\Desktop\Для работы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904" y="1187549"/>
            <a:ext cx="7595195" cy="595340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0312" y="467469"/>
            <a:ext cx="4680520" cy="415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Полярный волк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- подвид волка. Обитает на всей территории Арктики и в тундре. Длина без хвоста: 130—150 см. Высота в холке: 80—93 см. Масса: до 85 кг, самки меньше. Продолжительность жизни: около 17 лет. </a:t>
            </a:r>
          </a:p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выжить, волк приспособился есть любой корм, который только попадается.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ed1b5e9db650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8224" y="3851845"/>
            <a:ext cx="5040311" cy="31633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 descr="2df3e4f4a98f4e67cda74337e65750c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816" y="2843733"/>
            <a:ext cx="3146796" cy="449991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belyy-volk-na-snegu_1920x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776" y="179437"/>
            <a:ext cx="4104456" cy="256528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20232" y="0"/>
            <a:ext cx="5760393" cy="4099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Арктический беляк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заяц, в основном приспособленный к обитанию в полярных и гористых местностях. 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среднем достигает в длину 55 — 70 см, весит около 4 — 5,5 кг. Как и другие зайцы, имеет маленький пушистый хвост (5 см) и длинные, мощные задние лапы, которые позволяют ему прыгать по снегу на большой скорости. Его уши — относительно короткие, это уменьшает отдачу тепла. Обладает мехом, позволяющим ему хорошо переносить холод. На дальнем севере он белый круглый год, лишь с чёрными кончиками ушей.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травоядное животное. Арктический беляк в основном питается деревянистыми растениями. Он употребляет в пищу почки, ягоды, листья и траву. </a:t>
            </a:r>
          </a:p>
        </p:txBody>
      </p:sp>
      <p:pic>
        <p:nvPicPr>
          <p:cNvPr id="3" name="Рисунок 2" descr="922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8344" y="4067869"/>
            <a:ext cx="4389120" cy="329184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 descr="a1012651320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792" y="3419797"/>
            <a:ext cx="3960440" cy="396044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s1200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800" y="251445"/>
            <a:ext cx="3810000" cy="304038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Для работы\arctic-ha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6373"/>
            <a:ext cx="5266308" cy="43815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51880" y="0"/>
            <a:ext cx="7938007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АРКТИЧЕСКИЙ БЕЛЯК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 descr="C:\Users\1\Desktop\Для работы\mountain_h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2459" y="3635821"/>
            <a:ext cx="6278166" cy="392385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1801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519362"/>
            <a:ext cx="6588125" cy="5040313"/>
          </a:xfrm>
          <a:effectLst>
            <a:softEdge rad="127000"/>
          </a:effectLst>
        </p:spPr>
      </p:pic>
      <p:pic>
        <p:nvPicPr>
          <p:cNvPr id="9218" name="Picture 2" descr="C:\Users\1\Desktop\Для работы\f213187242e87b75b0315ae020b713b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9925" y="0"/>
            <a:ext cx="4330700" cy="43307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9952" y="0"/>
            <a:ext cx="6328913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ПОЛЯРНАЯ СОВА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972248" y="0"/>
            <a:ext cx="5108377" cy="5256881"/>
          </a:xfrm>
        </p:spPr>
        <p:txBody>
          <a:bodyPr/>
          <a:lstStyle/>
          <a:p>
            <a:pPr algn="ctr"/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Белая сова или полярная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— самая крупная птица в тундре . Основу её питания составляют мышевидные грызуны, в первую очередь лемминги. За год одна сова съедает более 1600 леммингов. Ловит также зайцев, мелких хищников (горностай), птиц (белых куропаток, гусей, уток), не пренебрегает рыбой и падалью. Сова не охотится вблизи гнезда, поэтому птицы охотно селятся поблизости от сов, которые защищают свою территорию от других хищников.</a:t>
            </a:r>
          </a:p>
          <a:p>
            <a:endParaRPr lang="ru-RU" dirty="0"/>
          </a:p>
        </p:txBody>
      </p:sp>
      <p:pic>
        <p:nvPicPr>
          <p:cNvPr id="6" name="Рисунок 5" descr="s1200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776" y="4355901"/>
            <a:ext cx="5163227" cy="302479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 descr="polyarnaya-s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350" y="827509"/>
            <a:ext cx="4736978" cy="326592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 descr="9473ed06283879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4368" y="3995861"/>
            <a:ext cx="4320480" cy="324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4367" y="0"/>
            <a:ext cx="4536257" cy="670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Белуха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среднее звено между дельфином и китом. Внешние формы имеют сильное сходство с дельфином, а вот по крупности напоминает кита. В быту его называют «полярный дельфин».  Имеет крупные размеры: самец достигает длины 6 метров, самка — до 5 метров. Масса тела колеблется в диапазоне от 1,5 до 2 тонн. Отличительная черта дельфина белухи – это голова, что не даёт его спутать ни с кем другим. Также он может поворачивать голову, что для китов не свойственно. Плавники на груди овальные, небольших размеров. У белухи, в отличие от дельфинов, отсутствует плавник на спине, потому его ещё называют «бескрылый дельфин». Окрас дельфина белуха разниться и зависит от вековой принадлежности. Только рождённые детёныши имеют синий и тёмно-синий оттенок. Достигшие года особи бледнеют, приобретают серый или светло-серый окрас. Представители популяции в возрасте 3-5 лет имеют чисто белый цвет. Характер и образ жизни белухи Белухам свойственно собираться в стаи. 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Белуха млекопитающее питается в основном рыбой. Приём пищи производится не захватом тушки, а всасыванием вместе с водой.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beluga-Vancouver-Aq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776" y="251445"/>
            <a:ext cx="5321835" cy="306005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 descr="beluha_11.jpg"/>
          <p:cNvPicPr>
            <a:picLocks noChangeAspect="1"/>
          </p:cNvPicPr>
          <p:nvPr/>
        </p:nvPicPr>
        <p:blipFill>
          <a:blip r:embed="rId3" cstate="print"/>
          <a:srcRect l="7141" r="9284"/>
          <a:stretch>
            <a:fillRect/>
          </a:stretch>
        </p:blipFill>
        <p:spPr>
          <a:xfrm>
            <a:off x="647824" y="3995861"/>
            <a:ext cx="4608512" cy="310173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-5.jpg"/>
          <p:cNvPicPr>
            <a:picLocks noChangeAspect="1"/>
          </p:cNvPicPr>
          <p:nvPr/>
        </p:nvPicPr>
        <p:blipFill>
          <a:blip r:embed="rId2" cstate="print"/>
          <a:srcRect l="4998" r="4283"/>
          <a:stretch>
            <a:fillRect/>
          </a:stretch>
        </p:blipFill>
        <p:spPr>
          <a:xfrm>
            <a:off x="719832" y="323453"/>
            <a:ext cx="4176464" cy="287734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Рисунок 2" descr="IMG_28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776" y="3563813"/>
            <a:ext cx="5374166" cy="358277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688384" y="539477"/>
            <a:ext cx="4392241" cy="641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Размеры китов превышают габариты любого млекопитающего. У всех китообразных тело имеет форму в виде вытянутой капли, которая обеспечивает им легкое скольжение в толще воды. Большая голова с узким и тупым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рострумом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позволяет киту рассекать воду при плавании. Ноздри смещены ближе к темени, а глаза небольшие относительно тела.  Голова переходи в тело без шейного перехвата, к хвосту тело становится более узким. Поворачивается и тормозит млекопитающее с помощью ласт, которые преобразовались из грудных плавников. Функцию мотора выполняет хвост, отличающийся плоской формой, чрезвычайной гибкостью и развитой мускулатурой. На конце хвостового отдела расположены горизонтально расположенные лопасти.  Это стадные животные, предпочитающие жить в группах вместе с несколькими десятками или сотнями особей.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4168" y="2411685"/>
            <a:ext cx="6336457" cy="5740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hangingPunct="1">
              <a:lnSpc>
                <a:spcPct val="100000"/>
              </a:lnSpc>
              <a:buClrTx/>
              <a:buSzTx/>
            </a:pPr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Касатка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крупнейшее плотоядное дельфиновое; отличаются от других дельфиновых контрастным чёрно-белым окрасом. Самцы касаток достигают в длину 10 м и имеют массу до 8 т. Спинной плавник у самцов высокий (до 1,5 м) и почти прямой, а у самок — примерно вдвое ниже и загнут. Голова короткая, уплощенная сверху, без клюва; зубы массивные, длиной до 13 см, приспособленные к разрыванию крупной добычи.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Окраска спины и боков у касатки чёрная, горло белое, на брюхе — белая продольная полоса. Над каждым глазом имеется по белому пятну. В поисках рыбы касатки объединяются в стаи. Обнаруженный косяк рыбы касатки прижимают к берегу или сгоняют в плотный шар у поверхности воды, по очереди ныряют в его середину и глушат рыбу ударами хвоста (карусельный метод). Для охоты на морских львов касатки выпрыгивают на сушу.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Мелких дельфинов касатки загоняют поодиночке или окружая стаю дельфинов силами нескольких групп. При охоте за тюленями или пингвинами, плывущими на льдине, касатки либо подныривают под льдину и бьют по ней, либо, выстроившись в линию, синхронными движениями мощных хвостовых плавников создают направленную высокую волну, которая смывает добычу в море.</a:t>
            </a:r>
          </a:p>
          <a:p>
            <a:pPr lvl="0" algn="ctr" defTabSz="914400" eaLnBrk="0">
              <a:lnSpc>
                <a:spcPct val="100000"/>
              </a:lnSpc>
              <a:buClrTx/>
              <a:buSzTx/>
            </a:pP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Orca-in-the-Atlantic-Ocean-1440x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776" y="3923853"/>
            <a:ext cx="3549588" cy="315518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0_acaab_29e1e45e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8344" y="179437"/>
            <a:ext cx="3657760" cy="22861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 descr="post-649810-13325635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771" y="395461"/>
            <a:ext cx="3648405" cy="273630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1880" y="1763613"/>
            <a:ext cx="8525604" cy="3241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Физкультминутка «Пингвин»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На одной ноге постой-ка,                      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Будто бы пингвинчик стойкий.              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А теперь ты походи,                                     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Да смотри не упади!             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Крылья кверху поднимай,            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А затем опускай!            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Покачай головой,               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Ты пингвинчик  удалой!         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7173" y="2051645"/>
            <a:ext cx="3220177" cy="3527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всегда, скажите дети,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 снега, много льда,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Ночи длятся по полгода,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Ветры мчат туда-сюда?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под северным сияньем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 ездят на санях?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за регион планеты,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не тает лед в морях?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отчётливо видна 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Наших звёзд галактика?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Подскажите место то,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зовётся?.. (Арктика)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 descr="s1200 (1).jpg"/>
          <p:cNvPicPr>
            <a:picLocks noChangeAspect="1"/>
          </p:cNvPicPr>
          <p:nvPr/>
        </p:nvPicPr>
        <p:blipFill>
          <a:blip r:embed="rId2" cstate="print"/>
          <a:srcRect r="10443"/>
          <a:stretch>
            <a:fillRect/>
          </a:stretch>
        </p:blipFill>
        <p:spPr>
          <a:xfrm>
            <a:off x="0" y="0"/>
            <a:ext cx="10155347" cy="7559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79437"/>
            <a:ext cx="10080625" cy="16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Климат здесь суровый, по полгода не бывает солнца – длится полярная ночь.  Целые сутки темным-темно и очень холодно, а  следующие полгода солнце не заходит за горизонт, но  лучи его настолько слабы, что не греют – это время называют полярным днем. В Арктике долгая и холодная зима, а лето  короткое и тоже холодное.  Здесь очень скудная растительность – низкорослые кустарники карликовой березы, да полярной ивы. Летом здесь не растет трава, а лишь мхи и лишайники. Как вы думаете, почему здесь так мало растений? Куда не кинь взгляд – всюду только снег и лед. Даже глаза режет от бесконечной белизны. Нам южанам очень холодно.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0072" y="251445"/>
            <a:ext cx="3650615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«Отгадай, кто это?»</a:t>
            </a:r>
            <a:endParaRPr lang="ru-RU" sz="2800" b="1" i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784" y="1115541"/>
            <a:ext cx="3009092" cy="1237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Неуклюжий и большой,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в море он герой,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клыками острыми, как нож,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Любитель рыбы - бурый... 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(Морж)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0512" y="971525"/>
            <a:ext cx="3001334" cy="1552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Антарктиде кто не знает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Птицу ту, что не летает,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ныряет в море с льдин!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Ах, да это же... 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(Пингвин)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35856" y="5724053"/>
            <a:ext cx="2304256" cy="1237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 серебрист. 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Мышей ловец.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лисою схож, 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зовут...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(Песец)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8184" y="2483693"/>
            <a:ext cx="2843342" cy="779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плавать целый день 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ледяной воде... 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(Тюлень)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448" y="5436021"/>
            <a:ext cx="3377784" cy="1494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Там, где холод, снег и лёд,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дикий зверь живёт.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большой, пушистый, белый,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ещё рыбак умелый.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(Белый медведь)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5816" y="3347789"/>
            <a:ext cx="2916504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Словно царскую корону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Носит он свои рога.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 лишайник, мох зелёный,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Любит снежные луга. 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(Олень</a:t>
            </a:r>
            <a:r>
              <a:rPr lang="ru-RU" i="1" dirty="0" smtClean="0"/>
              <a:t>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 descr="3036-POLARBEAR_FIXEDPDF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6701" y="4859957"/>
            <a:ext cx="4144655" cy="23325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9" descr="248812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6536" y="539477"/>
            <a:ext cx="2745364" cy="274536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Рисунок 10" descr="1516103888_227_white-fo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5856" y="5292005"/>
            <a:ext cx="3384376" cy="199129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2" name="Рисунок 11" descr="HNWT6DgoBc183Tacmowuud1jzkb12bSJm88KMPDKPkinKq5f7d8Kkoi7VrsUGcXRekg4J7Qnc1CFK1kjd5LEo1q5qrwH59iGZDSVk47VxHtxVLxHzqUNThepC1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5776" y="755501"/>
            <a:ext cx="3312368" cy="187528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3" name="Рисунок 12" descr="2609296-01.jpg"/>
          <p:cNvPicPr>
            <a:picLocks noChangeAspect="1"/>
          </p:cNvPicPr>
          <p:nvPr/>
        </p:nvPicPr>
        <p:blipFill>
          <a:blip r:embed="rId7" cstate="print"/>
          <a:srcRect t="13804" b="22377"/>
          <a:stretch>
            <a:fillRect/>
          </a:stretch>
        </p:blipFill>
        <p:spPr>
          <a:xfrm>
            <a:off x="3744168" y="2339677"/>
            <a:ext cx="3024336" cy="193011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4" name="Рисунок 13" descr="mousedrawing-4-1-gradient-mesh-exampl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9832" y="2843733"/>
            <a:ext cx="2664296" cy="235346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6056" y="467469"/>
            <a:ext cx="4355936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«Четвертый лишний»</a:t>
            </a:r>
            <a:endParaRPr lang="ru-RU" sz="3200" b="1" i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036-POLARBEAR_FIXEDPD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807" y="1115541"/>
            <a:ext cx="3966481" cy="223224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 descr="1516103888_227_white-f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776" y="3995861"/>
            <a:ext cx="4698225" cy="276433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 descr="HNWT6DgoBc183Tacmowuud1jzkb12bSJm88KMPDKPkinKq5f7d8Kkoi7VrsUGcXRekg4J7Qnc1CFK1kjd5LEo1q5qrwH59iGZDSVk47VxHtxVLxHzqUNThepC1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0352" y="4499917"/>
            <a:ext cx="3984129" cy="225559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 descr="mousedrawing-4-1-gradient-mesh-examp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44368" y="1187549"/>
            <a:ext cx="3024336" cy="26714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Рисунок 8" descr="wrong-clipart-etm8kdxt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6336" y="3635821"/>
            <a:ext cx="3923854" cy="3923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6d120f-a59c-41ac-ac48-8da4467a52b4_1.484c4f2fa3cfc760183aad5b4219dbe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0352" y="3923853"/>
            <a:ext cx="4464496" cy="255991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 descr="47424d05d59a4de0aae07011b9d342e6--killer-wha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1880" y="611485"/>
            <a:ext cx="2879261" cy="337217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 descr="blue-whale-balaenoptera-musculus-900x4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4288" y="611485"/>
            <a:ext cx="4752528" cy="237626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 descr="1516103888_227_white-fo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3808" y="4499917"/>
            <a:ext cx="4464248" cy="262666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 descr="wrong-clipart-etm8kdxt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3808" y="3419797"/>
            <a:ext cx="4499918" cy="4499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0ee53810d51aa501bc62cbdfe780d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864" y="3347789"/>
            <a:ext cx="3338314" cy="383714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Рисунок 2" descr="4156836b3ac59c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832" y="395461"/>
            <a:ext cx="3983484" cy="258007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 descr="248812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4408" y="3851845"/>
            <a:ext cx="3312368" cy="331236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 descr="017.jpg"/>
          <p:cNvPicPr>
            <a:picLocks noChangeAspect="1"/>
          </p:cNvPicPr>
          <p:nvPr/>
        </p:nvPicPr>
        <p:blipFill>
          <a:blip r:embed="rId5" cstate="print"/>
          <a:srcRect l="5797" t="4641" r="6930" b="10688"/>
          <a:stretch>
            <a:fillRect/>
          </a:stretch>
        </p:blipFill>
        <p:spPr>
          <a:xfrm>
            <a:off x="5040312" y="323453"/>
            <a:ext cx="4653517" cy="338437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 descr="wrong-clipart-etm8kdxt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636" y="2699717"/>
            <a:ext cx="5147989" cy="5147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df807d979c5c410fc1ea8d77ee664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8224" y="4067869"/>
            <a:ext cx="5585772" cy="279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glacier_aurora_aurora_borealis_night_snow_north_pole_nature_polar_lights-823783.jpg!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6296" y="251445"/>
            <a:ext cx="4889095" cy="3259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7784" y="1115541"/>
            <a:ext cx="4320232" cy="2848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31800" y="4427909"/>
            <a:ext cx="3888184" cy="163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/>
              <a:t>Северное сияние</a:t>
            </a:r>
            <a:endParaRPr lang="ru-RU" sz="5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04208" y="6876181"/>
            <a:ext cx="3173305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_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792" y="179437"/>
            <a:ext cx="9525000" cy="713422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784" y="1331565"/>
            <a:ext cx="9620519" cy="2926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Здесь всюду холод, лед и тень,                         Дети обнимают себя за плечи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Полгода — ночь,                                      Закрывают глаза ладонями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Полгода — день.                         Выпрямляются, поднимают руки вверх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Из льда здесь люди строят дом,        Соединяют руки над головой — «крыша»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И океан покрыт весь льдом.                             Разводят руки в стороны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Зверей ты здесь почти не встретишь.    Ставят ладонь козырьком над глазами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И птиц ты в небе не заметишь.                            Делают махи руками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Лишь   мишка,   белый,   словно иней,              Подражают походке медведя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Хозяин ледяной пустыни.                         Руки на поясе, стоят смирно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64048" y="539477"/>
            <a:ext cx="5100948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Физкультминутка «Арктика»</a:t>
            </a:r>
            <a:endParaRPr lang="ru-RU" sz="2800" b="1" i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olar_bear_PNG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4168" y="4392343"/>
            <a:ext cx="3744416" cy="2188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ee8a6e8fa39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22685" y="4283893"/>
            <a:ext cx="4957940" cy="3275782"/>
          </a:xfrm>
          <a:effectLst>
            <a:softEdge rad="127000"/>
          </a:effectLst>
        </p:spPr>
      </p:pic>
      <p:pic>
        <p:nvPicPr>
          <p:cNvPr id="2051" name="Picture 3" descr="C:\Users\1\Desktop\Для работы\5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45"/>
            <a:ext cx="5472360" cy="410427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24088" y="323453"/>
            <a:ext cx="6449202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БЕЛЫЕ МЕДВЕДИ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jpg"/>
          <p:cNvPicPr>
            <a:picLocks noChangeAspect="1"/>
          </p:cNvPicPr>
          <p:nvPr/>
        </p:nvPicPr>
        <p:blipFill>
          <a:blip r:embed="rId2" cstate="print"/>
          <a:srcRect r="11102"/>
          <a:stretch>
            <a:fillRect/>
          </a:stretch>
        </p:blipFill>
        <p:spPr>
          <a:xfrm>
            <a:off x="287785" y="4427909"/>
            <a:ext cx="3840830" cy="28803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Рисунок 2" descr="kazlowski_lep_215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4408" y="4691672"/>
            <a:ext cx="3960440" cy="263882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 descr="71.jpg"/>
          <p:cNvPicPr>
            <a:picLocks noChangeAspect="1"/>
          </p:cNvPicPr>
          <p:nvPr/>
        </p:nvPicPr>
        <p:blipFill>
          <a:blip r:embed="rId4" cstate="print"/>
          <a:srcRect r="22141"/>
          <a:stretch>
            <a:fillRect/>
          </a:stretch>
        </p:blipFill>
        <p:spPr>
          <a:xfrm>
            <a:off x="215776" y="395461"/>
            <a:ext cx="3456136" cy="292085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672161" y="0"/>
            <a:ext cx="6408464" cy="593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</a:rPr>
              <a:t>Белый медведь </a:t>
            </a:r>
            <a:r>
              <a:rPr lang="ru-RU" sz="2800" dirty="0" smtClean="0">
                <a:latin typeface="Times New Roman" pitchFamily="18" charset="0"/>
              </a:rPr>
              <a:t>- самый крупный из млекопитающих отряда хищных. Обычно самцы весят 400-450 кг, длина тела 200-250 см, высота в холке до 130-150 см. Самки заметно мельче (200-300 кг). </a:t>
            </a:r>
          </a:p>
          <a:p>
            <a:r>
              <a:rPr lang="ru-RU" sz="2800" dirty="0" smtClean="0">
                <a:latin typeface="Times New Roman" pitchFamily="18" charset="0"/>
              </a:rPr>
              <a:t>Охотится на нерпу, морского зайца, моржа и др. морских животных.</a:t>
            </a:r>
          </a:p>
          <a:p>
            <a:r>
              <a:rPr lang="ru-RU" sz="2800" dirty="0" smtClean="0">
                <a:latin typeface="Times New Roman" pitchFamily="18" charset="0"/>
              </a:rPr>
              <a:t>Несмотря на кажущуюся неповоротливость, белые медведи даже на суше быстры и ловки, а в воде легко плавают и ныряют. Очень густая, плотная шерсть защищает тело медведя от холода и намокания в ледяной воде</a:t>
            </a:r>
          </a:p>
          <a:p>
            <a:endParaRPr lang="ru-RU" sz="1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5b7532cccdcf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043533"/>
            <a:ext cx="5961874" cy="4752304"/>
          </a:xfrm>
          <a:effectLst>
            <a:softEdge rad="127000"/>
          </a:effectLst>
        </p:spPr>
      </p:pic>
      <p:pic>
        <p:nvPicPr>
          <p:cNvPr id="1026" name="Picture 2" descr="C:\Users\1\Desktop\Для работы\national_geographic_20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4081" y="3887267"/>
            <a:ext cx="4896544" cy="367240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88184" y="395461"/>
            <a:ext cx="4251485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ПИНГВИНЫ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684213"/>
            <a:ext cx="9069387" cy="6072187"/>
          </a:xfrm>
        </p:spPr>
        <p:txBody>
          <a:bodyPr/>
          <a:lstStyle/>
          <a:p>
            <a:r>
              <a:rPr lang="ru-RU" sz="2800" dirty="0" err="1">
                <a:latin typeface="Times New Roman" pitchFamily="18" charset="0"/>
              </a:rPr>
              <a:t>Пингви́ны</a:t>
            </a:r>
            <a:r>
              <a:rPr lang="ru-RU" sz="2800" dirty="0">
                <a:latin typeface="Times New Roman" pitchFamily="18" charset="0"/>
              </a:rPr>
              <a:t>— относятся к нелетающим морским птицам. Самым большим из современных представителей является императорский пингвин (рост — 110—120 см, вес до 46 кг), самые мелкие — малый пингвин (рост 30—45 см, вес 1—2,5 кг). </a:t>
            </a:r>
            <a:endParaRPr lang="en-US" sz="2800" dirty="0" smtClean="0">
              <a:latin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</a:rPr>
              <a:t>Пингвины </a:t>
            </a:r>
            <a:r>
              <a:rPr lang="ru-RU" sz="2800" dirty="0">
                <a:latin typeface="Times New Roman" pitchFamily="18" charset="0"/>
              </a:rPr>
              <a:t>питаются рыбой. Под водой пингвины почти не издают звуков, а на суше они общаются посредством криков, напоминающих звуки трубы и трещотки. Пингвины гнездятся большими колониями.  В насиживании яиц и выкармливании птенцов принимают участие оба родителя попеременно. Кормом птенцам служит полупереваренные и отрыгнутые родителями рыба и ракообразные. Детеныши находят убежище от холода в нижних складках родительского живота.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</TotalTime>
  <Words>896</Words>
  <Application>Microsoft Office PowerPoint</Application>
  <PresentationFormat>Произвольный</PresentationFormat>
  <Paragraphs>94</Paragraphs>
  <Slides>34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Impact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Наталья</cp:lastModifiedBy>
  <cp:revision>82</cp:revision>
  <cp:lastPrinted>1601-01-01T00:00:00Z</cp:lastPrinted>
  <dcterms:created xsi:type="dcterms:W3CDTF">2010-11-20T10:03:10Z</dcterms:created>
  <dcterms:modified xsi:type="dcterms:W3CDTF">2024-01-21T08:17:22Z</dcterms:modified>
</cp:coreProperties>
</file>