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CDE"/>
    <a:srgbClr val="54A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4" autoAdjust="0"/>
    <p:restoredTop sz="94660"/>
  </p:normalViewPr>
  <p:slideViewPr>
    <p:cSldViewPr>
      <p:cViewPr>
        <p:scale>
          <a:sx n="94" d="100"/>
          <a:sy n="94" d="100"/>
        </p:scale>
        <p:origin x="-215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F64288D-7791-4FD3-A6D2-F2C3E4451A73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F64288D-7791-4FD3-A6D2-F2C3E4451A73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F64288D-7791-4FD3-A6D2-F2C3E4451A73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F64288D-7791-4FD3-A6D2-F2C3E4451A73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«Зимующие птицы»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1младшая группа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Выполнила воспитатель:</a:t>
            </a:r>
          </a:p>
          <a:p>
            <a:pPr marL="0" indent="0">
              <a:buNone/>
            </a:pPr>
            <a:r>
              <a:rPr lang="ru-RU"/>
              <a:t> </a:t>
            </a:r>
            <a:r>
              <a:rPr lang="ru-RU" smtClean="0"/>
              <a:t>                           </a:t>
            </a:r>
            <a:r>
              <a:rPr lang="ru-RU" smtClean="0"/>
              <a:t>Иванова В.В.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501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692694"/>
            <a:ext cx="68198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Постройте кормушки!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www.barbariki.ru/images/feeder/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11432"/>
            <a:ext cx="2592288" cy="199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http://4gazon.ru/wp-content/uploads/2013/07/kormushka-dlya-pti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2" y="1659135"/>
            <a:ext cx="2254651" cy="2494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http://img0.liveinternet.ru/images/attach/c/4/82/447/82447664_0006278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875" y="4007906"/>
            <a:ext cx="2669021" cy="1952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30" name="Picture 10" descr="http://500ptiz.ru/wp-content/uploads/2011/11/kormushki_bird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2" y="4154130"/>
            <a:ext cx="2306949" cy="2043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8" name="Picture 8" descr="http://xn----8sbiecm6bhdx8i.xn--p1ai/sites/default/files/kormushka_butil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51" y="3460934"/>
            <a:ext cx="2297661" cy="1559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5724128" y="1534242"/>
            <a:ext cx="283736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морозы птицы с радостью полакомятся кормом, оставленным людьми в кормушках. Это поможет им пережить сильные холода.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6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layfoto.ru/wp-content/uploads/2012/11/%D0%B7%D0%B8%D0%BC%D0%B0-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1" y="871319"/>
            <a:ext cx="691233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 наступлением зимы многие птицы </a:t>
            </a:r>
          </a:p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покидают родные края. Однако, немало </a:t>
            </a:r>
          </a:p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из них остается зимовать вместе с нами…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58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grib-oxota.ru/wp-content/uploads/2013/04/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333750" cy="2047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4211960" y="1700808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Летом синицы питаются только насекомыми. Зимой насекомые прячутся, и птичкам приходится плохо, зимой они прилетают к нашим домам за помощью. Они будут клевать всё, что дадите: зерно, крупу, крошки хлеба, кусочки мяса, несолёного сала.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78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0580" y="1695427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Снегирь чуть крупнее воробья, очень плотного сложения, сверху голубовато-серая с чёрным шапочка, подбородком, крыльями и хвостом, белыми надхвостьем и полосой на крыле, щёки и грудь у самцов красные или красно-розовые.</a:t>
            </a:r>
          </a:p>
        </p:txBody>
      </p:sp>
      <p:pic>
        <p:nvPicPr>
          <p:cNvPr id="4098" name="Picture 2" descr="http://pics.livejournal.com/ulitka_kg/pic/000ap7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7968"/>
            <a:ext cx="3839790" cy="2094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220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голубей туловище светло-серое, с беловатым надхвостьем и двумя тёмными полосами на внешней стороне крыльев. Обладает прекрасным зрением – различает цвета</a:t>
            </a:r>
          </a:p>
        </p:txBody>
      </p:sp>
      <p:pic>
        <p:nvPicPr>
          <p:cNvPr id="5122" name="Picture 2" descr="http://upload.wikimedia.org/wikipedia/commons/d/de/Orsopapera-colombo_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65203"/>
            <a:ext cx="3270844" cy="2453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7119" y="4510408"/>
            <a:ext cx="745436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радуги и ультрафиолетовые лучи. Питается растительными кормами: семенами, ягодами, плодами фруктовых деревьев.</a:t>
            </a:r>
          </a:p>
          <a:p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83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Летом пёстрые дятлы питаются древесными насекомыми, а зимой – семенами хвойных деревьев. Весной дятел пьёт берёзовый сок. Это одна из очень полезных птиц наших лесов: работает круглый год по уничтожению вредителей.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www.latoro.ru/oboi/animals/17500-oboi-dyate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524636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3920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Воробей – бойкая, жизнерадостная, находчивая и общительная птица. Клюёт овёс, пшено, зимой селится вблизи жилища человека, клюёт всё, что найдёт – всеядная птица.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nature.sfu-kras.ru/files/nature/%D0%92%D0%BE%D1%80%D0%BE%D0%B1%D0%B5%D0%B9%2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24036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8882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Вороны очень умны. Фигура у вороны довольно неуклюжая. Ест ворона всё. Падаль, мыши, птички и их яйца, всякого рода черви и жуки, слизняки, рыба, овощи, фрукты, сыр, творог – всё ей годится. В природе ворона безусловно полезна, но вблизи человеческого жилья становится воровкой.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f3.foto.rambler.ru/preview/r/668x514/4ecc94cd-17fd-4f59-cd94-937cc43d4f76/%D0%92%D0%BE%D1%80%D0%BE%D0%BD%D0%B0_%D0%A1%D0%B5%D1%80%D0%B0%D1%8F_%D0%B2%D0%BE%D1%80%D0%BE%D0%BD%D0%B0_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811633"/>
            <a:ext cx="3096344" cy="2382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9527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Свиристель живет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разреженных хвойных и смешанных лесах, на зарастающих горах и вырубках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Летом питаются ягодами, насекомыми и побегами растений. Зимой любят полакомиться рябиной. В холода перебираются к жилью человека.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nauka21vek.ru/wp-content/uploads/2012/05/13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158195" cy="2105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0285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347</TotalTime>
  <Words>356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Презентация «Зимующие птицы»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1</cp:lastModifiedBy>
  <cp:revision>47</cp:revision>
  <dcterms:created xsi:type="dcterms:W3CDTF">2013-11-30T07:31:00Z</dcterms:created>
  <dcterms:modified xsi:type="dcterms:W3CDTF">2024-01-18T18:31:54Z</dcterms:modified>
</cp:coreProperties>
</file>