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05A8E-7BB6-464D-8CC8-DA64D63480F1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1F519-EF32-4BD2-B66E-B9B231E48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01" y="1268760"/>
            <a:ext cx="84753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Новогодняя игра-викторина </a:t>
            </a:r>
          </a:p>
          <a:p>
            <a:pPr algn="ctr"/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«РУКАВИЧКА»</a:t>
            </a:r>
            <a:endParaRPr lang="ru-RU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0964" y="4293096"/>
            <a:ext cx="44159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yrillicOld" pitchFamily="2" charset="0"/>
                <a:cs typeface="Arial" pitchFamily="34" charset="0"/>
              </a:rPr>
              <a:t>Антонова Марина Сергеевна,</a:t>
            </a:r>
          </a:p>
          <a:p>
            <a:pPr algn="ctr"/>
            <a:r>
              <a:rPr lang="ru-RU" sz="2000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yrillicOld" pitchFamily="2" charset="0"/>
                <a:cs typeface="Arial" pitchFamily="34" charset="0"/>
              </a:rPr>
              <a:t>учитель-дефектолог </a:t>
            </a:r>
          </a:p>
          <a:p>
            <a:pPr algn="ctr"/>
            <a:r>
              <a:rPr lang="ru-RU" sz="2000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yrillicOld" pitchFamily="2" charset="0"/>
                <a:cs typeface="Arial" pitchFamily="34" charset="0"/>
              </a:rPr>
              <a:t>первой квалификационной категории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yrillicOld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397948"/>
            <a:ext cx="4546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yrillicOld" pitchFamily="2" charset="0"/>
              </a:rPr>
              <a:t>Едва повеяло зимой -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yrillicOld" pitchFamily="2" charset="0"/>
              </a:rPr>
              <a:t>Они всегда со мной.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yrillicOld" pitchFamily="2" charset="0"/>
              </a:rPr>
              <a:t>Согреют две сестрички,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yrillicOld" pitchFamily="2" charset="0"/>
              </a:rPr>
              <a:t>Зовут их...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yrillicOld" pitchFamily="2" charset="0"/>
            </a:endParaRPr>
          </a:p>
        </p:txBody>
      </p:sp>
      <p:pic>
        <p:nvPicPr>
          <p:cNvPr id="1026" name="Picture 2" descr="C:\Users\SERG\Desktop\варежка-png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3557580" cy="2551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udioskazki.net/wp-content/gallery/ukrain_skazki/rukavi4ka/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17281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udioskazki.net/wp-content/gallery/ukrain_skazki/rukavi4ka/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0688"/>
            <a:ext cx="1881445" cy="216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udioskazki.net/wp-content/gallery/ukrain_skazki/rukavi4ka/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21318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udioskazki.net/wp-content/gallery/ukrain_skazki/rukavi4ka/06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92696"/>
            <a:ext cx="1937536" cy="219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udioskazki.net/wp-content/gallery/ukrain_skazki/rukavi4ka/0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861048"/>
            <a:ext cx="2166261" cy="217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udioskazki.net/wp-content/gallery/ukrain_skazki/rukavi4ka/1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789040"/>
            <a:ext cx="2381567" cy="235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audioskazki.net/wp-content/gallery/ukrain_skazki/rukavi4ka/1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789041"/>
            <a:ext cx="2520280" cy="23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9552" y="2852936"/>
            <a:ext cx="19442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Мышка - </a:t>
            </a: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</a:rPr>
              <a:t>поскребушка</a:t>
            </a: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2708920"/>
            <a:ext cx="18946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Лягушка -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попрыгушка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2708920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Зайчик -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побегайчик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55083" y="2852936"/>
            <a:ext cx="1625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Лисичка-сестричка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6021288"/>
            <a:ext cx="1834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Волчок - серый бочок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6093296"/>
            <a:ext cx="1340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Кабан -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клыкан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03878" y="6093296"/>
            <a:ext cx="2044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Медведюшка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- батюшка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udioskazki.net/wp-content/gallery/ukrain_skazki/rukavi4ka/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17281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udioskazki.net/wp-content/gallery/ukrain_skazki/rukavi4ka/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0688"/>
            <a:ext cx="1881445" cy="216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udioskazki.net/wp-content/gallery/ukrain_skazki/rukavi4ka/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21318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udioskazki.net/wp-content/gallery/ukrain_skazki/rukavi4ka/06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92696"/>
            <a:ext cx="1937536" cy="219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udioskazki.net/wp-content/gallery/ukrain_skazki/rukavi4ka/0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861048"/>
            <a:ext cx="2166261" cy="217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udioskazki.net/wp-content/gallery/ukrain_skazki/rukavi4ka/1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789040"/>
            <a:ext cx="2381567" cy="235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audioskazki.net/wp-content/gallery/ukrain_skazki/rukavi4ka/1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789041"/>
            <a:ext cx="2520280" cy="23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67544" y="116632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3429000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59832" y="3429000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3429000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0272" y="188640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188640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83768" y="188640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lipartion.com/wp-content/uploads/2015/11/mittens-clip-art-png-300x2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86486">
            <a:off x="2821129" y="2224179"/>
            <a:ext cx="1442171" cy="1394099"/>
          </a:xfrm>
          <a:prstGeom prst="rect">
            <a:avLst/>
          </a:prstGeom>
          <a:noFill/>
        </p:spPr>
      </p:pic>
      <p:pic>
        <p:nvPicPr>
          <p:cNvPr id="4" name="Picture 2" descr="https://clipartion.com/wp-content/uploads/2015/11/mittens-clip-art-png-300x2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653136"/>
            <a:ext cx="1442171" cy="1394099"/>
          </a:xfrm>
          <a:prstGeom prst="rect">
            <a:avLst/>
          </a:prstGeom>
          <a:noFill/>
        </p:spPr>
      </p:pic>
      <p:pic>
        <p:nvPicPr>
          <p:cNvPr id="3076" name="Picture 4" descr="https://img-fotki.yandex.ru/get/15576/167562796.18c/0_f3814_90623111_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65136">
            <a:off x="2390006" y="4409457"/>
            <a:ext cx="1749794" cy="1944216"/>
          </a:xfrm>
          <a:prstGeom prst="rect">
            <a:avLst/>
          </a:prstGeom>
          <a:noFill/>
        </p:spPr>
      </p:pic>
      <p:pic>
        <p:nvPicPr>
          <p:cNvPr id="6" name="Picture 4" descr="https://img-fotki.yandex.ru/get/15576/167562796.18c/0_f3814_90623111_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47493">
            <a:off x="5493586" y="954879"/>
            <a:ext cx="1749794" cy="1944216"/>
          </a:xfrm>
          <a:prstGeom prst="rect">
            <a:avLst/>
          </a:prstGeom>
          <a:noFill/>
        </p:spPr>
      </p:pic>
      <p:pic>
        <p:nvPicPr>
          <p:cNvPr id="3078" name="Picture 6" descr="https://cdn2.iconfinder.com/data/icons/christmas-79/32/30_gloves_christmas_cold_mitten_winter_protection_xmas-512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9290307" flipH="1">
            <a:off x="7185737" y="2614790"/>
            <a:ext cx="1628420" cy="1628420"/>
          </a:xfrm>
          <a:prstGeom prst="rect">
            <a:avLst/>
          </a:prstGeom>
          <a:noFill/>
        </p:spPr>
      </p:pic>
      <p:pic>
        <p:nvPicPr>
          <p:cNvPr id="8" name="Picture 6" descr="https://cdn2.iconfinder.com/data/icons/christmas-79/32/30_gloves_christmas_cold_mitten_winter_protection_xmas-512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4996491">
            <a:off x="773245" y="2798596"/>
            <a:ext cx="1627142" cy="1627142"/>
          </a:xfrm>
          <a:prstGeom prst="rect">
            <a:avLst/>
          </a:prstGeom>
          <a:noFill/>
        </p:spPr>
      </p:pic>
      <p:pic>
        <p:nvPicPr>
          <p:cNvPr id="3079" name="Picture 7" descr="C:\Users\SERG\Desktop\mittens-yell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869160"/>
            <a:ext cx="1728409" cy="1768143"/>
          </a:xfrm>
          <a:prstGeom prst="rect">
            <a:avLst/>
          </a:prstGeom>
          <a:noFill/>
        </p:spPr>
      </p:pic>
      <p:pic>
        <p:nvPicPr>
          <p:cNvPr id="10" name="Picture 7" descr="C:\Users\SERG\Desktop\mittens-yell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503596">
            <a:off x="427181" y="977042"/>
            <a:ext cx="1728409" cy="1768143"/>
          </a:xfrm>
          <a:prstGeom prst="rect">
            <a:avLst/>
          </a:prstGeom>
          <a:noFill/>
        </p:spPr>
      </p:pic>
      <p:pic>
        <p:nvPicPr>
          <p:cNvPr id="3081" name="Picture 9" descr="http://images.easyfreeclipart.com/293/mitten-clip-art-at-clkercom-vector-online-royalty-free-2933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140968"/>
            <a:ext cx="1437297" cy="1209725"/>
          </a:xfrm>
          <a:prstGeom prst="rect">
            <a:avLst/>
          </a:prstGeom>
          <a:noFill/>
        </p:spPr>
      </p:pic>
      <p:pic>
        <p:nvPicPr>
          <p:cNvPr id="12" name="Picture 9" descr="http://images.easyfreeclipart.com/293/mitten-clip-art-at-clkercom-vector-online-royalty-free-2933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002877">
            <a:off x="684268" y="4818109"/>
            <a:ext cx="1437297" cy="12097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31640" y="404664"/>
            <a:ext cx="6223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«Найди пару»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9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Пальчиковая сказка «Рукавичка»</a:t>
            </a: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Из-за леса, из-за гор       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Дети шлепают ладошками по коленям.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Топал дедушка Егор.</a:t>
            </a: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Очень он домой спешил –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Показывают оборотную сторону ладони с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Рукавичку обронил.    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вытянутым вверх большим пальцем (жест «Рукавичка»).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Мышка по полю бежала,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«Бегают» пальчиками одной руки по другой руке.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Рукавичку увидала.           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Жест «Рукавичка».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- Кто, кто здесь живет?     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Стучат правым кулачком по левой ладошке.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Мышку здесь никто не ждет?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Грозят пальчиком.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Стала жить-поживать,        </a:t>
            </a: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Звонко песни распевать.    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Хлопки.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Зайка по полю бежал,         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Жест «Зайчик».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Рукавичку увидал.            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Жест «Рукавичка».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- Кто, кто здесь живет?    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Стучат правым кулачком по левой ладошке.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Звонко песенку поет?      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Хлопки.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Мышка зайку пригласила,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Зовут, жестикулируя правой рукой.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Сладким чаем напоила.    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Вытягивают вперед руки, ладошки «чашечкой».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Зайка прыг, зайка скок,</a:t>
            </a: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Вкусных пирогов напек.  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«Пекут пирожки».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Как по полю шла лисичка,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Мягкие движения кистями рук.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Увидала рукавичку.             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Жест «Рукавичка».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- Кто, кто здесь живет?    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Стучат правым кулачком по левой ладошке.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Звонко песенку поет?      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Хлопки.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И лисичку пригласили,     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Мягкие движения кистями рук.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Пирожками угостили.       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«Пекут пирожки».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Стала жить там поживать,</a:t>
            </a: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Пол метелкой подметать.   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Движения руками </a:t>
            </a:r>
            <a:r>
              <a:rPr lang="ru-RU" sz="1100" b="1" i="1" dirty="0" err="1" smtClean="0">
                <a:solidFill>
                  <a:schemeClr val="tx2">
                    <a:lumMod val="75000"/>
                  </a:schemeClr>
                </a:solidFill>
              </a:rPr>
              <a:t>влево-вправо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Мишка по полю гулял,       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Стучат кулачками по коленям.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Рукавичку увидал.            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Жест «Рукавичка».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- Кто, кто здесь живет?    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Стучат правым кулачком по левой ладошке.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Звонко песенку поет?      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Хлопки.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Звери испугались,            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Сжать пальцы рук в «замок».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В страхе разбежались.       </a:t>
            </a:r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Развести руки в стороны.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https://img-fotki.yandex.ru/get/749077/200418627.21f/0_1bbcfb_10c1e5f6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88840"/>
            <a:ext cx="277230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4221088"/>
            <a:ext cx="1368152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4221088"/>
            <a:ext cx="1368152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4221088"/>
            <a:ext cx="1368152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924944"/>
            <a:ext cx="1296144" cy="129614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2924944"/>
            <a:ext cx="1296144" cy="129614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1628800"/>
            <a:ext cx="1296144" cy="129614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79912" y="332656"/>
            <a:ext cx="1512168" cy="129614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0042C7"/>
      </a:accent1>
      <a:accent2>
        <a:srgbClr val="FFFF00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72</Words>
  <Application>Microsoft Office PowerPoint</Application>
  <PresentationFormat>Экран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</dc:creator>
  <cp:lastModifiedBy>SERG</cp:lastModifiedBy>
  <cp:revision>23</cp:revision>
  <dcterms:created xsi:type="dcterms:W3CDTF">2018-12-15T20:01:44Z</dcterms:created>
  <dcterms:modified xsi:type="dcterms:W3CDTF">2018-12-17T21:24:09Z</dcterms:modified>
</cp:coreProperties>
</file>