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zetaingush.ru/sites/default/files/pubs/obshchestvo/20200427-ingushi-uchastniki-velikoy-otechestvennoy-voyny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1235" y="380999"/>
            <a:ext cx="996647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1. Страница: «Белые панамы»</a:t>
            </a:r>
          </a:p>
        </p:txBody>
      </p:sp>
      <p:pic>
        <p:nvPicPr>
          <p:cNvPr id="17410" name="Picture 2" descr="https://aviaforum.ams3.cdn.digitaloceanspaces.com/data/attachment-files/2020/07/1533798_585459b4bb68c8a945d6f8dabe096c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15" y="1266001"/>
            <a:ext cx="8657570" cy="4869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2. Страница: «Дети в тылу»</a:t>
            </a:r>
          </a:p>
        </p:txBody>
      </p:sp>
      <p:pic>
        <p:nvPicPr>
          <p:cNvPr id="21506" name="Picture 2" descr="https://vichuganews.ru/wp-content/uploads/s120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072362" cy="485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3. Страница: «Маленькие герои большой войны»</a:t>
            </a:r>
          </a:p>
        </p:txBody>
      </p:sp>
      <p:pic>
        <p:nvPicPr>
          <p:cNvPr id="20482" name="Picture 2" descr="https://upload2.schoolrm.ru/iblock/893/8936cc03b2aee05a826f164a08fddc65/1f2788c9e4ea135f5cb36d5b35e147c9.jpg"/>
          <p:cNvPicPr>
            <a:picLocks noChangeAspect="1" noChangeArrowheads="1"/>
          </p:cNvPicPr>
          <p:nvPr/>
        </p:nvPicPr>
        <p:blipFill>
          <a:blip r:embed="rId2"/>
          <a:srcRect t="6726"/>
          <a:stretch>
            <a:fillRect/>
          </a:stretch>
        </p:blipFill>
        <p:spPr bwMode="auto">
          <a:xfrm>
            <a:off x="1000100" y="1571612"/>
            <a:ext cx="6786610" cy="4953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4. Страница: «Военное детство моих прабабушек и прадедушек»</a:t>
            </a:r>
          </a:p>
        </p:txBody>
      </p:sp>
      <p:pic>
        <p:nvPicPr>
          <p:cNvPr id="18434" name="Picture 2" descr="https://cdni.rbth.com/rbthmedia/images/2020.06/original/5eec861915e9f92575279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072362" cy="4684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5. Страница: «Военный треугольник»</a:t>
            </a:r>
          </a:p>
        </p:txBody>
      </p:sp>
      <p:pic>
        <p:nvPicPr>
          <p:cNvPr id="19458" name="Picture 2" descr="https://ds02.infourok.ru/uploads/ex/02d4/00034aab-a38399b9/hello_html_m29658a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572296" cy="4935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138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1. Страница: «Белые панамы»</vt:lpstr>
      <vt:lpstr>2. Страница: «Дети в тылу»</vt:lpstr>
      <vt:lpstr>3. Страница: «Маленькие герои большой войны»</vt:lpstr>
      <vt:lpstr>4. Страница: «Военное детство моих прабабушек и прадедушек»</vt:lpstr>
      <vt:lpstr>5. Страница: «Военный треугольник»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«Нумерация чисел  от 11 до 20»</dc:title>
  <dc:creator>Настя</dc:creator>
  <cp:lastModifiedBy>Эля Дятлова</cp:lastModifiedBy>
  <cp:revision>53</cp:revision>
  <dcterms:created xsi:type="dcterms:W3CDTF">2020-12-16T15:03:52Z</dcterms:created>
  <dcterms:modified xsi:type="dcterms:W3CDTF">2021-03-23T06:51:57Z</dcterms:modified>
</cp:coreProperties>
</file>