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1" r:id="rId11"/>
    <p:sldId id="290" r:id="rId12"/>
    <p:sldId id="291" r:id="rId13"/>
    <p:sldId id="292" r:id="rId14"/>
    <p:sldId id="293" r:id="rId15"/>
    <p:sldId id="270" r:id="rId16"/>
    <p:sldId id="276" r:id="rId17"/>
    <p:sldId id="277" r:id="rId18"/>
    <p:sldId id="279" r:id="rId19"/>
    <p:sldId id="280" r:id="rId20"/>
    <p:sldId id="278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D4524-CFD5-4528-BA07-066E490A8170}" type="datetimeFigureOut">
              <a:rPr lang="ru-RU" smtClean="0"/>
              <a:t>08.06.2023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92D3D-DFB5-46E4-81F3-7B77EB10FF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680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D4524-CFD5-4528-BA07-066E490A8170}" type="datetimeFigureOut">
              <a:rPr lang="ru-RU" smtClean="0"/>
              <a:t>08.06.2023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92D3D-DFB5-46E4-81F3-7B77EB10FF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965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D4524-CFD5-4528-BA07-066E490A8170}" type="datetimeFigureOut">
              <a:rPr lang="ru-RU" smtClean="0"/>
              <a:t>08.06.2023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92D3D-DFB5-46E4-81F3-7B77EB10FFBC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281607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D4524-CFD5-4528-BA07-066E490A8170}" type="datetimeFigureOut">
              <a:rPr lang="ru-RU" smtClean="0"/>
              <a:t>08.06.2023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92D3D-DFB5-46E4-81F3-7B77EB10FF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972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D4524-CFD5-4528-BA07-066E490A8170}" type="datetimeFigureOut">
              <a:rPr lang="ru-RU" smtClean="0"/>
              <a:t>08.06.2023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92D3D-DFB5-46E4-81F3-7B77EB10FFBC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462874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D4524-CFD5-4528-BA07-066E490A8170}" type="datetimeFigureOut">
              <a:rPr lang="ru-RU" smtClean="0"/>
              <a:t>08.06.2023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92D3D-DFB5-46E4-81F3-7B77EB10FF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29767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D4524-CFD5-4528-BA07-066E490A8170}" type="datetimeFigureOut">
              <a:rPr lang="ru-RU" smtClean="0"/>
              <a:t>08.06.2023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92D3D-DFB5-46E4-81F3-7B77EB10FF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7554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D4524-CFD5-4528-BA07-066E490A8170}" type="datetimeFigureOut">
              <a:rPr lang="ru-RU" smtClean="0"/>
              <a:t>08.06.2023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92D3D-DFB5-46E4-81F3-7B77EB10FF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11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D4524-CFD5-4528-BA07-066E490A8170}" type="datetimeFigureOut">
              <a:rPr lang="ru-RU" smtClean="0"/>
              <a:t>08.06.2023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92D3D-DFB5-46E4-81F3-7B77EB10FF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710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D4524-CFD5-4528-BA07-066E490A8170}" type="datetimeFigureOut">
              <a:rPr lang="ru-RU" smtClean="0"/>
              <a:t>08.06.2023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92D3D-DFB5-46E4-81F3-7B77EB10FF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203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D4524-CFD5-4528-BA07-066E490A8170}" type="datetimeFigureOut">
              <a:rPr lang="ru-RU" smtClean="0"/>
              <a:t>08.06.2023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92D3D-DFB5-46E4-81F3-7B77EB10FF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3468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D4524-CFD5-4528-BA07-066E490A8170}" type="datetimeFigureOut">
              <a:rPr lang="ru-RU" smtClean="0"/>
              <a:t>08.06.2023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92D3D-DFB5-46E4-81F3-7B77EB10FF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3347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D4524-CFD5-4528-BA07-066E490A8170}" type="datetimeFigureOut">
              <a:rPr lang="ru-RU" smtClean="0"/>
              <a:t>08.06.2023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92D3D-DFB5-46E4-81F3-7B77EB10FF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160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D4524-CFD5-4528-BA07-066E490A8170}" type="datetimeFigureOut">
              <a:rPr lang="ru-RU" smtClean="0"/>
              <a:t>08.06.2023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92D3D-DFB5-46E4-81F3-7B77EB10FF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3635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D4524-CFD5-4528-BA07-066E490A8170}" type="datetimeFigureOut">
              <a:rPr lang="ru-RU" smtClean="0"/>
              <a:t>08.06.2023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92D3D-DFB5-46E4-81F3-7B77EB10FF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5145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92D3D-DFB5-46E4-81F3-7B77EB10FFBC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D4524-CFD5-4528-BA07-066E490A8170}" type="datetimeFigureOut">
              <a:rPr lang="ru-RU" smtClean="0"/>
              <a:t>08.06.2023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9559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D4524-CFD5-4528-BA07-066E490A8170}" type="datetimeFigureOut">
              <a:rPr lang="ru-RU" smtClean="0"/>
              <a:t>08.06.2023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3692D3D-DFB5-46E4-81F3-7B77EB10FF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9485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56591" y="431355"/>
            <a:ext cx="8717412" cy="1646302"/>
          </a:xfrm>
        </p:spPr>
        <p:txBody>
          <a:bodyPr/>
          <a:lstStyle/>
          <a:p>
            <a:pPr algn="ctr"/>
            <a:r>
              <a:rPr lang="ru-RU" sz="8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«Что? Где? ПДД»</a:t>
            </a:r>
            <a:endParaRPr lang="ru-RU" sz="8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4107670" y="5761101"/>
            <a:ext cx="7766936" cy="1096899"/>
          </a:xfrm>
        </p:spPr>
        <p:txBody>
          <a:bodyPr/>
          <a:lstStyle/>
          <a:p>
            <a:r>
              <a:rPr lang="ru-RU" dirty="0" err="1" smtClean="0"/>
              <a:t>Квест</a:t>
            </a:r>
            <a:r>
              <a:rPr lang="ru-RU" dirty="0" smtClean="0"/>
              <a:t> – викторина по ПДД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1" t="32515" r="15848"/>
          <a:stretch/>
        </p:blipFill>
        <p:spPr>
          <a:xfrm>
            <a:off x="4685960" y="2229853"/>
            <a:ext cx="4588043" cy="462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4060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Вопрос № 1</a:t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На каком транспорте поехал Емеля к Царю во дворец?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326" y="1916614"/>
            <a:ext cx="4796590" cy="4796590"/>
          </a:xfrm>
        </p:spPr>
      </p:pic>
    </p:spTree>
    <p:extLst>
      <p:ext uri="{BB962C8B-B14F-4D97-AF65-F5344CB8AC3E}">
        <p14:creationId xmlns:p14="http://schemas.microsoft.com/office/powerpoint/2010/main" val="4074132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0661" y="595814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Вопрос № 2</a:t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dirty="0" smtClean="0">
                <a:solidFill>
                  <a:srgbClr val="0070C0"/>
                </a:solidFill>
              </a:rPr>
              <a:t>Какой подарок сделали родители Дяди Федора почтальону Печкину?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300" y="2641851"/>
            <a:ext cx="3881437" cy="3881437"/>
          </a:xfrm>
        </p:spPr>
      </p:pic>
    </p:spTree>
    <p:extLst>
      <p:ext uri="{BB962C8B-B14F-4D97-AF65-F5344CB8AC3E}">
        <p14:creationId xmlns:p14="http://schemas.microsoft.com/office/powerpoint/2010/main" val="13767148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0661" y="595814"/>
            <a:ext cx="8596668" cy="13208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Вопрос № 3</a:t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dirty="0" smtClean="0">
                <a:solidFill>
                  <a:srgbClr val="0070C0"/>
                </a:solidFill>
              </a:rPr>
              <a:t>Любимый транспорт Кота Леопольда?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592" y="1916614"/>
            <a:ext cx="3874806" cy="4766013"/>
          </a:xfrm>
        </p:spPr>
      </p:pic>
    </p:spTree>
    <p:extLst>
      <p:ext uri="{BB962C8B-B14F-4D97-AF65-F5344CB8AC3E}">
        <p14:creationId xmlns:p14="http://schemas.microsoft.com/office/powerpoint/2010/main" val="29600941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0661" y="595814"/>
            <a:ext cx="8596668" cy="13208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Вопрос № 4</a:t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dirty="0" smtClean="0">
                <a:solidFill>
                  <a:srgbClr val="0070C0"/>
                </a:solidFill>
              </a:rPr>
              <a:t>Средство передвижения Бабы Яги?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192" y="1916614"/>
            <a:ext cx="4344557" cy="4756902"/>
          </a:xfrm>
        </p:spPr>
      </p:pic>
    </p:spTree>
    <p:extLst>
      <p:ext uri="{BB962C8B-B14F-4D97-AF65-F5344CB8AC3E}">
        <p14:creationId xmlns:p14="http://schemas.microsoft.com/office/powerpoint/2010/main" val="5561062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8577" y="2685631"/>
            <a:ext cx="7760813" cy="1473619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Вопрос № 5</a:t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dirty="0" smtClean="0">
                <a:solidFill>
                  <a:srgbClr val="0070C0"/>
                </a:solidFill>
              </a:rPr>
              <a:t>В какой транспорт для Золушки превратила тыкву Фея Крестная?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259" y="299704"/>
            <a:ext cx="4510621" cy="6245475"/>
          </a:xfrm>
        </p:spPr>
      </p:pic>
    </p:spTree>
    <p:extLst>
      <p:ext uri="{BB962C8B-B14F-4D97-AF65-F5344CB8AC3E}">
        <p14:creationId xmlns:p14="http://schemas.microsoft.com/office/powerpoint/2010/main" val="2640590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8824" y="2622882"/>
            <a:ext cx="8596668" cy="2975811"/>
          </a:xfrm>
        </p:spPr>
        <p:txBody>
          <a:bodyPr>
            <a:noAutofit/>
          </a:bodyPr>
          <a:lstStyle/>
          <a:p>
            <a:pPr algn="ctr"/>
            <a:r>
              <a:rPr lang="ru-RU" sz="6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тур </a:t>
            </a:r>
            <a:br>
              <a:rPr lang="ru-RU" sz="6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6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«Азбука дорожных знаков»</a:t>
            </a:r>
            <a:endParaRPr lang="ru-RU" sz="6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31"/>
          <a:stretch/>
        </p:blipFill>
        <p:spPr>
          <a:xfrm>
            <a:off x="859455" y="2642932"/>
            <a:ext cx="2213306" cy="354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4194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Вопрос № 1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757" t="14225" b="18054"/>
          <a:stretch/>
        </p:blipFill>
        <p:spPr>
          <a:xfrm>
            <a:off x="834188" y="1315453"/>
            <a:ext cx="8769659" cy="4475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044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Вопрос № 2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13973" b="15514"/>
          <a:stretch/>
        </p:blipFill>
        <p:spPr>
          <a:xfrm>
            <a:off x="677334" y="1523999"/>
            <a:ext cx="8596668" cy="448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0982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5549"/>
          <a:stretch/>
        </p:blipFill>
        <p:spPr>
          <a:xfrm>
            <a:off x="272717" y="288758"/>
            <a:ext cx="10218820" cy="638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8717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3698"/>
          <a:stretch/>
        </p:blipFill>
        <p:spPr>
          <a:xfrm>
            <a:off x="240632" y="208548"/>
            <a:ext cx="10138610" cy="646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983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0555" y="1503948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ru-RU" sz="66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Здравствуйте! </a:t>
            </a:r>
            <a:br>
              <a:rPr lang="ru-RU" sz="66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66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Или вот они мы!</a:t>
            </a:r>
            <a:endParaRPr lang="ru-RU" sz="66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5385054"/>
            <a:ext cx="8596668" cy="1292474"/>
          </a:xfrm>
        </p:spPr>
        <p:txBody>
          <a:bodyPr/>
          <a:lstStyle/>
          <a:p>
            <a:pPr algn="r"/>
            <a:r>
              <a:rPr lang="ru-RU" dirty="0" smtClean="0"/>
              <a:t>Представление команд </a:t>
            </a:r>
            <a:r>
              <a:rPr lang="ru-RU" dirty="0" smtClean="0">
                <a:sym typeface="Wingdings" panose="05000000000000000000" pitchFamily="2" charset="2"/>
              </a:rPr>
              <a:t>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" y="337888"/>
            <a:ext cx="4762500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8081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Вопрос № 5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12966"/>
          <a:stretch/>
        </p:blipFill>
        <p:spPr>
          <a:xfrm>
            <a:off x="660738" y="1331496"/>
            <a:ext cx="8613264" cy="511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253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6740" y="2518609"/>
            <a:ext cx="8596668" cy="2975811"/>
          </a:xfrm>
        </p:spPr>
        <p:txBody>
          <a:bodyPr>
            <a:noAutofit/>
          </a:bodyPr>
          <a:lstStyle/>
          <a:p>
            <a:pPr algn="ctr"/>
            <a:r>
              <a:rPr lang="ru-RU" sz="6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тур </a:t>
            </a:r>
            <a:br>
              <a:rPr lang="ru-RU" sz="6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6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«Внимательный пешеход»</a:t>
            </a:r>
            <a:endParaRPr lang="ru-RU" sz="6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31"/>
          <a:stretch/>
        </p:blipFill>
        <p:spPr>
          <a:xfrm>
            <a:off x="1100087" y="2759241"/>
            <a:ext cx="2213306" cy="354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914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737" y="1515978"/>
            <a:ext cx="7261832" cy="3810311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Вопрос № 1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284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Вопрос № 2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11546"/>
          <a:stretch/>
        </p:blipFill>
        <p:spPr>
          <a:xfrm>
            <a:off x="677334" y="1283368"/>
            <a:ext cx="8177907" cy="524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42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Вопрос № 3          Решите  ребус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8516" t="11548" r="15469" b="58731"/>
          <a:stretch/>
        </p:blipFill>
        <p:spPr>
          <a:xfrm>
            <a:off x="677335" y="1930400"/>
            <a:ext cx="8596668" cy="269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153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Вопрос № 4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11749"/>
          <a:stretch/>
        </p:blipFill>
        <p:spPr>
          <a:xfrm>
            <a:off x="833979" y="1255519"/>
            <a:ext cx="7331453" cy="479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03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Вопрос № 5      Соедини в одно целое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781" y="1270000"/>
            <a:ext cx="4326442" cy="3881437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88" y="1270000"/>
            <a:ext cx="3675439" cy="388143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" t="8571" r="1686" b="10457"/>
          <a:stretch/>
        </p:blipFill>
        <p:spPr>
          <a:xfrm>
            <a:off x="3689684" y="3675563"/>
            <a:ext cx="4690278" cy="295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823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2931" y="536465"/>
            <a:ext cx="8596668" cy="2975811"/>
          </a:xfrm>
        </p:spPr>
        <p:txBody>
          <a:bodyPr>
            <a:noAutofit/>
          </a:bodyPr>
          <a:lstStyle/>
          <a:p>
            <a:pPr algn="ctr"/>
            <a:r>
              <a:rPr lang="ru-RU" sz="6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тур </a:t>
            </a:r>
            <a:br>
              <a:rPr lang="ru-RU" sz="6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6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«Сказочный водитель»</a:t>
            </a:r>
            <a:endParaRPr lang="ru-RU" sz="6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31"/>
          <a:stretch/>
        </p:blipFill>
        <p:spPr>
          <a:xfrm>
            <a:off x="1100087" y="2759241"/>
            <a:ext cx="2213306" cy="354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689919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2822</TotalTime>
  <Words>68</Words>
  <Application>Microsoft Office PowerPoint</Application>
  <PresentationFormat>Широкоэкранный</PresentationFormat>
  <Paragraphs>20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Trebuchet MS</vt:lpstr>
      <vt:lpstr>Wingdings</vt:lpstr>
      <vt:lpstr>Wingdings 3</vt:lpstr>
      <vt:lpstr>Грань</vt:lpstr>
      <vt:lpstr>«Что? Где? ПДД»</vt:lpstr>
      <vt:lpstr>Здравствуйте!  Или вот они мы!</vt:lpstr>
      <vt:lpstr>1 тур  «Внимательный пешеход»</vt:lpstr>
      <vt:lpstr>Вопрос № 1</vt:lpstr>
      <vt:lpstr>Вопрос № 2</vt:lpstr>
      <vt:lpstr>Вопрос № 3          Решите  ребус</vt:lpstr>
      <vt:lpstr>Вопрос № 4</vt:lpstr>
      <vt:lpstr>Вопрос № 5      Соедини в одно целое</vt:lpstr>
      <vt:lpstr>2 тур  «Сказочный водитель»</vt:lpstr>
      <vt:lpstr>Вопрос № 1 На каком транспорте поехал Емеля к Царю во дворец?</vt:lpstr>
      <vt:lpstr>Вопрос № 2 Какой подарок сделали родители Дяди Федора почтальону Печкину?</vt:lpstr>
      <vt:lpstr>Вопрос № 3 Любимый транспорт Кота Леопольда?</vt:lpstr>
      <vt:lpstr>Вопрос № 4 Средство передвижения Бабы Яги?</vt:lpstr>
      <vt:lpstr>Вопрос № 5 В какой транспорт для Золушки превратила тыкву Фея Крестная?</vt:lpstr>
      <vt:lpstr>3 тур  «Азбука дорожных знаков»</vt:lpstr>
      <vt:lpstr>Вопрос № 1</vt:lpstr>
      <vt:lpstr>Вопрос № 2</vt:lpstr>
      <vt:lpstr>Презентация PowerPoint</vt:lpstr>
      <vt:lpstr>Презентация PowerPoint</vt:lpstr>
      <vt:lpstr>Вопрос № 5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Катя</dc:creator>
  <cp:lastModifiedBy>Катя</cp:lastModifiedBy>
  <cp:revision>13</cp:revision>
  <dcterms:created xsi:type="dcterms:W3CDTF">2022-11-21T18:17:32Z</dcterms:created>
  <dcterms:modified xsi:type="dcterms:W3CDTF">2023-06-08T15:29:43Z</dcterms:modified>
</cp:coreProperties>
</file>